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</p:sldMasterIdLst>
  <p:notesMasterIdLst>
    <p:notesMasterId r:id="rId10"/>
  </p:notesMasterIdLst>
  <p:sldIdLst>
    <p:sldId id="256" r:id="rId5"/>
    <p:sldId id="257" r:id="rId6"/>
    <p:sldId id="269" r:id="rId7"/>
    <p:sldId id="279" r:id="rId8"/>
    <p:sldId id="267" r:id="rId9"/>
  </p:sldIdLst>
  <p:sldSz cx="12192000" cy="6858000"/>
  <p:notesSz cx="6858000" cy="9144000"/>
  <p:embeddedFontLst>
    <p:embeddedFont>
      <p:font typeface="Neue Haas Grotesk Text Pro" panose="020B0504020202020204" pitchFamily="34" charset="77"/>
      <p:regular r:id="rId11"/>
      <p:bold r:id="rId12"/>
      <p:italic r:id="rId13"/>
      <p:boldItalic r:id="rId14"/>
    </p:embeddedFont>
    <p:embeddedFont>
      <p:font typeface="TT Commons Pro" panose="020B0103030102020204" pitchFamily="34" charset="0"/>
      <p:regular r:id="rId15"/>
      <p:bold r:id="rId16"/>
      <p:italic r:id="rId17"/>
      <p:boldItalic r:id="rId18"/>
    </p:embeddedFont>
    <p:embeddedFont>
      <p:font typeface="TT Commons Pro Demi Bold" panose="020B0103030102020204" pitchFamily="34" charset="0"/>
      <p:regular r:id="rId19"/>
      <p:bold r:id="rId20"/>
      <p:italic r:id="rId21"/>
      <p:boldItalic r:id="rId22"/>
    </p:embeddedFont>
    <p:embeddedFont>
      <p:font typeface="TT Commons Pro DemiBold" panose="020B0103030102020204" pitchFamily="34" charset="0"/>
      <p:regular r:id="rId23"/>
      <p:bold r:id="rId24"/>
      <p:italic r:id="rId25"/>
      <p:boldItalic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0690BB-12D8-0E47-B2DC-669551D68CFA}" v="9" dt="2026-05-28T21:28:46.954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3"/>
    <p:restoredTop sz="94643"/>
  </p:normalViewPr>
  <p:slideViewPr>
    <p:cSldViewPr snapToGrid="0">
      <p:cViewPr varScale="1">
        <p:scale>
          <a:sx n="115" d="100"/>
          <a:sy n="115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E0E67-B226-D745-8192-FB8FDD46B5BC}" type="datetimeFigureOut">
              <a:rPr lang="en-US" smtClean="0"/>
              <a:t>6/25/26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407C0-09B5-224F-8665-15D9759B52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4A5FD-AF60-0471-4C3A-3274B4430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D4904-D0E6-AC43-889C-5A34561BB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7B4569-6C04-7005-B8DC-084AB1AC64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D025C-767A-6854-FD99-0CB1A55CD9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302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INSTRUCTIO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205C33A-1298-E92E-8C0F-BE68C704AFDF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CE31B88-65B4-5851-0F30-D5AF6303499B}"/>
              </a:ext>
            </a:extLst>
          </p:cNvPr>
          <p:cNvGrpSpPr/>
          <p:nvPr userDrawn="1"/>
        </p:nvGrpSpPr>
        <p:grpSpPr>
          <a:xfrm>
            <a:off x="2032000" y="2176951"/>
            <a:ext cx="8128000" cy="3912584"/>
            <a:chOff x="2032000" y="2412478"/>
            <a:chExt cx="8128000" cy="391258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8D72F9-368A-CE90-F4C1-8438209EC27C}"/>
                </a:ext>
              </a:extLst>
            </p:cNvPr>
            <p:cNvSpPr/>
            <p:nvPr/>
          </p:nvSpPr>
          <p:spPr>
            <a:xfrm>
              <a:off x="2032000" y="2632364"/>
              <a:ext cx="8128000" cy="30813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0064D330-B6FD-C17C-7A0A-A7F2A593197B}"/>
                </a:ext>
              </a:extLst>
            </p:cNvPr>
            <p:cNvSpPr/>
            <p:nvPr/>
          </p:nvSpPr>
          <p:spPr>
            <a:xfrm>
              <a:off x="2032000" y="5661489"/>
              <a:ext cx="8128000" cy="6635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666A377-106E-7D7E-84EB-FC5D66FB9ED7}"/>
                </a:ext>
              </a:extLst>
            </p:cNvPr>
            <p:cNvSpPr/>
            <p:nvPr/>
          </p:nvSpPr>
          <p:spPr>
            <a:xfrm>
              <a:off x="2032000" y="2412478"/>
              <a:ext cx="8128000" cy="376742"/>
            </a:xfrm>
            <a:prstGeom prst="roundRect">
              <a:avLst/>
            </a:prstGeom>
            <a:gradFill flip="none" rotWithShape="1">
              <a:gsLst>
                <a:gs pos="46000">
                  <a:srgbClr val="0E445B"/>
                </a:gs>
                <a:gs pos="0">
                  <a:schemeClr val="tx1"/>
                </a:gs>
                <a:gs pos="100000">
                  <a:schemeClr val="accent2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4192581-E8D0-1EA0-BFA3-6D0D81CE2E21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93448869"/>
              </p:ext>
            </p:extLst>
          </p:nvPr>
        </p:nvGraphicFramePr>
        <p:xfrm>
          <a:off x="2032000" y="2176951"/>
          <a:ext cx="8128000" cy="3912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1369903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422892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Column 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Column 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366611"/>
                  </a:ext>
                </a:extLst>
              </a:tr>
              <a:tr h="58841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One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157591"/>
                  </a:ext>
                </a:extLst>
              </a:tr>
              <a:tr h="5818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Two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Two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7497768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Three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Three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0956395"/>
                  </a:ext>
                </a:extLst>
              </a:tr>
              <a:tr h="5818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Four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Four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967136"/>
                  </a:ext>
                </a:extLst>
              </a:tr>
              <a:tr h="526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Five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Row Five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001826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/>
                        <a:t>Price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/>
                        <a:t>Price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9222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49B6F18-2B96-09BB-B112-E2B28FB9FA71}"/>
              </a:ext>
            </a:extLst>
          </p:cNvPr>
          <p:cNvSpPr txBox="1"/>
          <p:nvPr userDrawn="1"/>
        </p:nvSpPr>
        <p:spPr>
          <a:xfrm>
            <a:off x="1023730" y="25543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BA089F-C944-C6C2-7683-66362ABA5EFB}"/>
              </a:ext>
            </a:extLst>
          </p:cNvPr>
          <p:cNvSpPr txBox="1"/>
          <p:nvPr userDrawn="1"/>
        </p:nvSpPr>
        <p:spPr>
          <a:xfrm>
            <a:off x="2279904" y="831336"/>
            <a:ext cx="7632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/>
              <a:t>To use the </a:t>
            </a:r>
            <a:r>
              <a:rPr lang="en-US" sz="1400" err="1"/>
              <a:t>MoxiWorks</a:t>
            </a:r>
            <a:r>
              <a:rPr lang="en-US" sz="1400"/>
              <a:t> custom table style, you will have to paste your table content into a table template that you can access </a:t>
            </a:r>
            <a:r>
              <a:rPr lang="en-US" sz="1400" b="1" u="sng"/>
              <a:t>on the brand website</a:t>
            </a:r>
            <a:r>
              <a:rPr lang="en-US" sz="1400"/>
              <a:t>. You can copy the entire slide or the table and background only. The table is transparent with a group of shapes behind it. Adjust the shapes as needed to suit your table. </a:t>
            </a:r>
          </a:p>
        </p:txBody>
      </p:sp>
    </p:spTree>
    <p:extLst>
      <p:ext uri="{BB962C8B-B14F-4D97-AF65-F5344CB8AC3E}">
        <p14:creationId xmlns:p14="http://schemas.microsoft.com/office/powerpoint/2010/main" val="12415673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2497976"/>
            <a:ext cx="8070574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Title Slides</a:t>
            </a:r>
          </a:p>
        </p:txBody>
      </p:sp>
    </p:spTree>
    <p:extLst>
      <p:ext uri="{BB962C8B-B14F-4D97-AF65-F5344CB8AC3E}">
        <p14:creationId xmlns:p14="http://schemas.microsoft.com/office/powerpoint/2010/main" val="258037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24229EE0-5718-287F-C9A8-C5A1D0C270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8CA13AB-E846-3B70-692B-4C07440C2B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199" y="828571"/>
            <a:ext cx="2736381" cy="760106"/>
          </a:xfrm>
          <a:prstGeom prst="rect">
            <a:avLst/>
          </a:prstGeom>
        </p:spPr>
      </p:pic>
      <p:sp>
        <p:nvSpPr>
          <p:cNvPr id="5" name="Google Shape;30;p85">
            <a:extLst>
              <a:ext uri="{FF2B5EF4-FFF2-40B4-BE49-F238E27FC236}">
                <a16:creationId xmlns:a16="http://schemas.microsoft.com/office/drawing/2014/main" id="{759F9FDD-01EF-1FD5-122E-D005E8EBCDB9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31;p85">
            <a:extLst>
              <a:ext uri="{FF2B5EF4-FFF2-40B4-BE49-F238E27FC236}">
                <a16:creationId xmlns:a16="http://schemas.microsoft.com/office/drawing/2014/main" id="{734DE113-6225-6604-0C46-73C4E0FA0F85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663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6DF2A82-1B81-BF9A-2ECC-550613DA7B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2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107C396-3B63-0BD8-C510-40909AF5FD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199" y="825094"/>
            <a:ext cx="2736382" cy="76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07E8010-2025-A87E-058A-9C5EF08775DF}"/>
              </a:ext>
            </a:extLst>
          </p:cNvPr>
          <p:cNvSpPr/>
          <p:nvPr userDrawn="1"/>
        </p:nvSpPr>
        <p:spPr>
          <a:xfrm>
            <a:off x="0" y="6419850"/>
            <a:ext cx="12014200" cy="438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F5B612E-0F8A-4BB7-1D0B-940273595CF4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7454081A-0264-67A2-3DB9-0D25509E61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11FC03D-8995-2875-CFF9-6DC418FA9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94199" y="828571"/>
            <a:ext cx="2736381" cy="760106"/>
          </a:xfrm>
          <a:prstGeom prst="rect">
            <a:avLst/>
          </a:prstGeom>
        </p:spPr>
      </p:pic>
      <p:sp>
        <p:nvSpPr>
          <p:cNvPr id="7" name="Google Shape;30;p85">
            <a:extLst>
              <a:ext uri="{FF2B5EF4-FFF2-40B4-BE49-F238E27FC236}">
                <a16:creationId xmlns:a16="http://schemas.microsoft.com/office/drawing/2014/main" id="{CE01170F-218C-8D1D-0E00-FA79EE9C3B2F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Google Shape;31;p85">
            <a:extLst>
              <a:ext uri="{FF2B5EF4-FFF2-40B4-BE49-F238E27FC236}">
                <a16:creationId xmlns:a16="http://schemas.microsoft.com/office/drawing/2014/main" id="{7F2860D8-7F39-EA9C-53F4-A6EB71BC9E11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AE88075C-5D0B-F984-934D-F4F23E75F27A}"/>
              </a:ext>
            </a:extLst>
          </p:cNvPr>
          <p:cNvSpPr/>
          <p:nvPr userDrawn="1"/>
        </p:nvSpPr>
        <p:spPr>
          <a:xfrm>
            <a:off x="7210839" y="267878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Picture Placeholder 27">
            <a:extLst>
              <a:ext uri="{FF2B5EF4-FFF2-40B4-BE49-F238E27FC236}">
                <a16:creationId xmlns:a16="http://schemas.microsoft.com/office/drawing/2014/main" id="{CD46CE69-1798-6B2A-806E-D8CF28BB9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004" y="738804"/>
            <a:ext cx="4368262" cy="4032361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795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6DF2A82-1B81-BF9A-2ECC-550613DA7B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4199" y="3690845"/>
            <a:ext cx="5967239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tx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94199" y="4704868"/>
            <a:ext cx="5967239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2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107C396-3B63-0BD8-C510-40909AF5FD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199" y="825094"/>
            <a:ext cx="2736382" cy="760106"/>
          </a:xfrm>
          <a:prstGeom prst="rect">
            <a:avLst/>
          </a:prstGeom>
        </p:spPr>
      </p:pic>
      <p:sp>
        <p:nvSpPr>
          <p:cNvPr id="6" name="Graphic 6">
            <a:extLst>
              <a:ext uri="{FF2B5EF4-FFF2-40B4-BE49-F238E27FC236}">
                <a16:creationId xmlns:a16="http://schemas.microsoft.com/office/drawing/2014/main" id="{3A59686A-7ED1-BC13-668C-0A97735ABEF1}"/>
              </a:ext>
            </a:extLst>
          </p:cNvPr>
          <p:cNvSpPr/>
          <p:nvPr userDrawn="1"/>
        </p:nvSpPr>
        <p:spPr>
          <a:xfrm>
            <a:off x="7210839" y="267878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27">
            <a:extLst>
              <a:ext uri="{FF2B5EF4-FFF2-40B4-BE49-F238E27FC236}">
                <a16:creationId xmlns:a16="http://schemas.microsoft.com/office/drawing/2014/main" id="{5A399004-B257-FC31-B5FA-73ABC8FD36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004" y="738804"/>
            <a:ext cx="4368262" cy="4032361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2011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475EEB1-AF00-AF46-C894-6FA681CBB530}"/>
              </a:ext>
            </a:extLst>
          </p:cNvPr>
          <p:cNvSpPr/>
          <p:nvPr userDrawn="1"/>
        </p:nvSpPr>
        <p:spPr>
          <a:xfrm>
            <a:off x="0" y="6474941"/>
            <a:ext cx="12192000" cy="3830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24229EE0-5718-287F-C9A8-C5A1D0C270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Google Shape;30;p85">
            <a:extLst>
              <a:ext uri="{FF2B5EF4-FFF2-40B4-BE49-F238E27FC236}">
                <a16:creationId xmlns:a16="http://schemas.microsoft.com/office/drawing/2014/main" id="{2FC39C29-448A-89BE-FC09-90E56798A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22325" y="2774299"/>
            <a:ext cx="9347350" cy="97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43474F"/>
              </a:buClr>
              <a:buSzPts val="6900"/>
              <a:buNone/>
              <a:defRPr sz="4800" b="1" i="0">
                <a:solidFill>
                  <a:schemeClr val="bg1"/>
                </a:solidFill>
                <a:latin typeface="+mj-lt"/>
                <a:ea typeface="Arial" panose="020B0604020202020204" pitchFamily="34" charset="0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31;p85">
            <a:extLst>
              <a:ext uri="{FF2B5EF4-FFF2-40B4-BE49-F238E27FC236}">
                <a16:creationId xmlns:a16="http://schemas.microsoft.com/office/drawing/2014/main" id="{45C14D48-FA80-7479-0002-49FAA5513B7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422325" y="3788322"/>
            <a:ext cx="9347350" cy="805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28" tIns="45700" rIns="91425" bIns="45700" anchor="t" anchorCtr="0">
            <a:noAutofit/>
          </a:bodyPr>
          <a:lstStyle>
            <a:lvl1pPr marL="0" lvl="0" indent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16B68E"/>
              </a:buClr>
              <a:buSzPts val="3750"/>
              <a:buNone/>
              <a:defRPr sz="2400" b="1" i="0">
                <a:solidFill>
                  <a:schemeClr val="accent1"/>
                </a:solidFill>
                <a:latin typeface="+mn-lt"/>
                <a:ea typeface="Neue Haas Grotesk Text Pro" panose="020B0504020202020204" pitchFamily="34" charset="77"/>
                <a:cs typeface="Arial" panose="020B0604020202020204" pitchFamily="34" charset="0"/>
                <a:sym typeface="Proxima Nova"/>
              </a:defRPr>
            </a:lvl1pPr>
            <a:lvl2pPr marL="609660" lvl="1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2pPr>
            <a:lvl3pPr marL="914492" lvl="2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3pPr>
            <a:lvl4pPr marL="1219322" lvl="3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4pPr>
            <a:lvl5pPr marL="1524152" lvl="4" indent="-152416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6900"/>
              <a:buNone/>
              <a:defRPr sz="4600">
                <a:latin typeface="Arial"/>
                <a:ea typeface="Arial"/>
                <a:cs typeface="Arial"/>
                <a:sym typeface="Arial"/>
              </a:defRPr>
            </a:lvl5pPr>
            <a:lvl6pPr marL="1828983" lvl="5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133814" lvl="6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438644" lvl="7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743475" lvl="8" indent="-228623" algn="l">
              <a:lnSpc>
                <a:spcPct val="90000"/>
              </a:lnSpc>
              <a:spcBef>
                <a:spcPts val="5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006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TITL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1613119"/>
            <a:ext cx="8070574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Subsection Title Slides</a:t>
            </a:r>
          </a:p>
        </p:txBody>
      </p:sp>
    </p:spTree>
    <p:extLst>
      <p:ext uri="{BB962C8B-B14F-4D97-AF65-F5344CB8AC3E}">
        <p14:creationId xmlns:p14="http://schemas.microsoft.com/office/powerpoint/2010/main" val="6723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5EE6C349-FBD6-1CA1-AD31-550B6ED784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505075"/>
            <a:ext cx="3390901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3390901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Graphic 6">
            <a:extLst>
              <a:ext uri="{FF2B5EF4-FFF2-40B4-BE49-F238E27FC236}">
                <a16:creationId xmlns:a16="http://schemas.microsoft.com/office/drawing/2014/main" id="{85AD609B-D553-5FF5-3C78-74C7314C3BDE}"/>
              </a:ext>
            </a:extLst>
          </p:cNvPr>
          <p:cNvSpPr/>
          <p:nvPr userDrawn="1"/>
        </p:nvSpPr>
        <p:spPr>
          <a:xfrm>
            <a:off x="9036874" y="79653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103DFF85-D0C2-DFD6-2AD5-3939EA54F9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69761" y="1110666"/>
            <a:ext cx="5257800" cy="4853497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5584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rectangle with black border&#10;&#10;AI-generated content may be incorrect.">
            <a:extLst>
              <a:ext uri="{FF2B5EF4-FFF2-40B4-BE49-F238E27FC236}">
                <a16:creationId xmlns:a16="http://schemas.microsoft.com/office/drawing/2014/main" id="{808B6704-DA8E-20E5-BA3E-14C1400F4D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10">
            <a:extLst>
              <a:ext uri="{FF2B5EF4-FFF2-40B4-BE49-F238E27FC236}">
                <a16:creationId xmlns:a16="http://schemas.microsoft.com/office/drawing/2014/main" id="{659C348E-641B-BF18-537F-63838314A2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505075"/>
            <a:ext cx="3390901" cy="3409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1929FD7-8BAC-7583-94AB-BA604F87F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3390901" cy="47486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Graphic 6">
            <a:extLst>
              <a:ext uri="{FF2B5EF4-FFF2-40B4-BE49-F238E27FC236}">
                <a16:creationId xmlns:a16="http://schemas.microsoft.com/office/drawing/2014/main" id="{4FAE3206-A7F4-7C12-418B-4E576AAE7E97}"/>
              </a:ext>
            </a:extLst>
          </p:cNvPr>
          <p:cNvSpPr/>
          <p:nvPr userDrawn="1"/>
        </p:nvSpPr>
        <p:spPr>
          <a:xfrm>
            <a:off x="9036874" y="79653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4405CF1-8CAC-16A3-8AB6-77F543AA5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69761" y="1110666"/>
            <a:ext cx="5257800" cy="4853497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5836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Impact Statements</a:t>
            </a:r>
          </a:p>
        </p:txBody>
      </p:sp>
    </p:spTree>
    <p:extLst>
      <p:ext uri="{BB962C8B-B14F-4D97-AF65-F5344CB8AC3E}">
        <p14:creationId xmlns:p14="http://schemas.microsoft.com/office/powerpoint/2010/main" val="18883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mpact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AE8CA27-FA18-C188-7FD7-972FE7545F2F}"/>
              </a:ext>
            </a:extLst>
          </p:cNvPr>
          <p:cNvSpPr/>
          <p:nvPr userDrawn="1"/>
        </p:nvSpPr>
        <p:spPr>
          <a:xfrm>
            <a:off x="400050" y="371474"/>
            <a:ext cx="11398250" cy="6181725"/>
          </a:xfrm>
          <a:prstGeom prst="roundRect">
            <a:avLst>
              <a:gd name="adj" fmla="val 1512"/>
            </a:avLst>
          </a:prstGeom>
          <a:gradFill>
            <a:gsLst>
              <a:gs pos="99000">
                <a:schemeClr val="accent2"/>
              </a:gs>
              <a:gs pos="65000">
                <a:srgbClr val="236888"/>
              </a:gs>
              <a:gs pos="40000">
                <a:srgbClr val="15516C"/>
              </a:gs>
              <a:gs pos="0">
                <a:schemeClr val="tx2"/>
              </a:gs>
            </a:gsLst>
            <a:lin ang="1800000" scaled="0"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94819"/>
            <a:ext cx="10972800" cy="868362"/>
          </a:xfrm>
          <a:noFill/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29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mpact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5E616D4-AF5E-F0A1-6113-2D4547BDC67E}"/>
              </a:ext>
            </a:extLst>
          </p:cNvPr>
          <p:cNvSpPr/>
          <p:nvPr userDrawn="1"/>
        </p:nvSpPr>
        <p:spPr>
          <a:xfrm>
            <a:off x="400050" y="371474"/>
            <a:ext cx="11410950" cy="6156325"/>
          </a:xfrm>
          <a:prstGeom prst="roundRect">
            <a:avLst>
              <a:gd name="adj" fmla="val 1310"/>
            </a:avLst>
          </a:prstGeom>
          <a:gradFill flip="none" rotWithShape="1">
            <a:gsLst>
              <a:gs pos="0">
                <a:srgbClr val="78D291"/>
              </a:gs>
              <a:gs pos="100000">
                <a:srgbClr val="176481"/>
              </a:gs>
              <a:gs pos="36000">
                <a:srgbClr val="55B299"/>
              </a:gs>
              <a:gs pos="73000">
                <a:schemeClr val="accent2"/>
              </a:gs>
            </a:gsLst>
            <a:lin ang="13500000" scaled="1"/>
            <a:tileRect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994819"/>
            <a:ext cx="10972800" cy="868362"/>
          </a:xfrm>
          <a:noFill/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987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S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881809" y="1613119"/>
            <a:ext cx="8070574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Content Slides</a:t>
            </a:r>
          </a:p>
        </p:txBody>
      </p:sp>
    </p:spTree>
    <p:extLst>
      <p:ext uri="{BB962C8B-B14F-4D97-AF65-F5344CB8AC3E}">
        <p14:creationId xmlns:p14="http://schemas.microsoft.com/office/powerpoint/2010/main" val="298352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AFACD1EC-9132-F0D0-FCC9-797C587F4C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F17D350-A2D8-E357-C07E-592DDF33266E}"/>
              </a:ext>
            </a:extLst>
          </p:cNvPr>
          <p:cNvSpPr/>
          <p:nvPr userDrawn="1"/>
        </p:nvSpPr>
        <p:spPr>
          <a:xfrm>
            <a:off x="757348" y="3543613"/>
            <a:ext cx="3159592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488BA30-D3BA-B6E1-0ACA-CB2D824E546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16788" y="98901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CE84ED64-7B80-4999-4947-8FC4D56F0C6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16788" y="149993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EF73E3B9-CF12-93FC-83D1-5761BD4C6FE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16788" y="201085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D2184D12-D679-8E4F-FFE2-A025C6156B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16788" y="252177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5E8B2169-FA3A-2AC5-3FEA-9D93456A889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16788" y="303269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3AD7F4ED-A1DB-36ED-6471-54632286B03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16788" y="354361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962B068B-4AF8-61BD-41A5-0BB27FDE3E6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16788" y="405453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991A9DE9-D47C-12B4-D8C8-5C0CDC6C90D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116788" y="456545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E72B45D3-94B0-6B41-9C06-BC20A02739E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6788" y="5076373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6FA5CDA4-14C4-16B6-4E1B-F895AFFE668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16788" y="5587295"/>
            <a:ext cx="5157615" cy="281693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F2DEBF-4E63-B53E-CB3F-6DD10B8AC9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48" y="2861046"/>
            <a:ext cx="3159592" cy="906680"/>
          </a:xfrm>
          <a:noFill/>
        </p:spPr>
        <p:txBody>
          <a:bodyPr>
            <a:noAutofit/>
          </a:bodyPr>
          <a:lstStyle>
            <a:lvl1pPr algn="l">
              <a:defRPr sz="6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04404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97798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B902F0-0F55-0560-6278-4EBC6BA4F5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91732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BECD3667-51C7-2533-90D9-B7DCE10FE8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6695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8903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72726-B520-35B3-0053-4FE5F3F779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47492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BECD3667-51C7-2533-90D9-B7DCE10FE81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6695" y="2159086"/>
            <a:ext cx="509973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93888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925031A0-4C5E-4D36-F7CA-FB591B0AC9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238" y="1379859"/>
            <a:ext cx="976183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33F9A9F-C8C1-85AA-DF17-CC046FD4157F}"/>
              </a:ext>
            </a:extLst>
          </p:cNvPr>
          <p:cNvSpPr/>
          <p:nvPr userDrawn="1"/>
        </p:nvSpPr>
        <p:spPr>
          <a:xfrm>
            <a:off x="801130" y="1309530"/>
            <a:ext cx="545194" cy="545194"/>
          </a:xfrm>
          <a:prstGeom prst="ellipse">
            <a:avLst/>
          </a:prstGeom>
          <a:gradFill flip="none" rotWithShape="1">
            <a:gsLst>
              <a:gs pos="46000">
                <a:srgbClr val="0E445B"/>
              </a:gs>
              <a:gs pos="0">
                <a:schemeClr val="tx1"/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075A1BBF-4CFD-5CD7-8012-9816D694065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9149" y="132495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999757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DB63B2-F453-C762-2294-57CDFD01EC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AF246601-20E3-DC84-7E79-778FECB03D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9149" y="2159086"/>
            <a:ext cx="10474927" cy="34099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722BE1-5D73-3182-ECA4-1A8BAFADD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238" y="1379859"/>
            <a:ext cx="976183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626233D-D871-70A2-4BB1-87FD369323FF}"/>
              </a:ext>
            </a:extLst>
          </p:cNvPr>
          <p:cNvSpPr/>
          <p:nvPr userDrawn="1"/>
        </p:nvSpPr>
        <p:spPr>
          <a:xfrm>
            <a:off x="801130" y="1309530"/>
            <a:ext cx="545194" cy="545194"/>
          </a:xfrm>
          <a:prstGeom prst="ellipse">
            <a:avLst/>
          </a:prstGeom>
          <a:gradFill flip="none" rotWithShape="1">
            <a:gsLst>
              <a:gs pos="46000">
                <a:srgbClr val="0E445B"/>
              </a:gs>
              <a:gs pos="0">
                <a:schemeClr val="tx1"/>
              </a:gs>
              <a:gs pos="100000">
                <a:schemeClr val="accent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78AAD57D-B617-E5D4-3CDC-43E0F7D058F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19149" y="132495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68519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D7840-EC9C-36EC-9A09-5045B19466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2275" y="3400425"/>
            <a:ext cx="4103576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4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07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607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563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563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6106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3761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385BB0F5-BDE6-EFD1-D93E-AFC6EFC6A7B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9607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6CC453E-7BDE-796F-4B16-DEE7653AC6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607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DD585ABE-E229-E1B9-3419-60F6DE9C679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8563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9087FBFF-B615-5A8A-D9FC-355C9F48B8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563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bg2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FAD53B9B-838D-0EC1-B85B-80A385906E8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6106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DBAC28D4-EBB5-B16C-F76E-3401F28F3B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83761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514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4E97888B-BDD7-C004-6C02-0B821D4F28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2275" y="3400425"/>
            <a:ext cx="4103576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4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07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607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856377" y="186689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56377" y="149738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6106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837613" y="828675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385BB0F5-BDE6-EFD1-D93E-AFC6EFC6A7B2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9607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56CC453E-7BDE-796F-4B16-DEE7653AC6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9607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DD585ABE-E229-E1B9-3419-60F6DE9C6798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856377" y="4476749"/>
            <a:ext cx="2421223" cy="14097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9087FBFF-B615-5A8A-D9FC-355C9F48B88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856377" y="4107239"/>
            <a:ext cx="2421223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FAD53B9B-838D-0EC1-B85B-80A385906E8B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96106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DBAC28D4-EBB5-B16C-F76E-3401F28F3B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8837613" y="3438525"/>
            <a:ext cx="514350" cy="514350"/>
          </a:xfrm>
          <a:prstGeom prst="ellipse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40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Icon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69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658D0DF-41C2-A530-4C5E-9910104FE8E2}"/>
              </a:ext>
            </a:extLst>
          </p:cNvPr>
          <p:cNvSpPr/>
          <p:nvPr userDrawn="1"/>
        </p:nvSpPr>
        <p:spPr>
          <a:xfrm>
            <a:off x="4810124" y="304800"/>
            <a:ext cx="7058025" cy="6115050"/>
          </a:xfrm>
          <a:prstGeom prst="roundRect">
            <a:avLst>
              <a:gd name="adj" fmla="val 23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88508" y="3400425"/>
            <a:ext cx="3493542" cy="1733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8507" y="2227584"/>
            <a:ext cx="3398726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DDC336CF-9A70-434D-C721-019B01C618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70701" y="1678661"/>
            <a:ext cx="3608276" cy="5951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FD948D90-5A56-2868-EF53-D20B818F33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0701" y="1309151"/>
            <a:ext cx="3608276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89465" y="3431561"/>
            <a:ext cx="3589512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9465" y="3062051"/>
            <a:ext cx="3589512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798D752-86D4-BCC7-7712-5D71FA21062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70987" y="761313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70701" y="2514213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1718D855-53FC-1CC5-6207-E9485E8A8F11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89465" y="5284710"/>
            <a:ext cx="3589512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DF4FFA1-5DBD-5041-383E-61BD87873D8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9465" y="4915200"/>
            <a:ext cx="3589512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17">
            <a:extLst>
              <a:ext uri="{FF2B5EF4-FFF2-40B4-BE49-F238E27FC236}">
                <a16:creationId xmlns:a16="http://schemas.microsoft.com/office/drawing/2014/main" id="{345D3975-4EBB-39D6-4BCB-6CCD1DAE86B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0701" y="4367362"/>
            <a:ext cx="514350" cy="514350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Icon</a:t>
            </a:r>
          </a:p>
        </p:txBody>
      </p:sp>
      <p:pic>
        <p:nvPicPr>
          <p:cNvPr id="7" name="Picture 6" descr="A black screen with a black background&#10;&#10;AI-generated content may be incorrect.">
            <a:extLst>
              <a:ext uri="{FF2B5EF4-FFF2-40B4-BE49-F238E27FC236}">
                <a16:creationId xmlns:a16="http://schemas.microsoft.com/office/drawing/2014/main" id="{23471C4E-2849-37CD-FEA7-6A74A64D6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1578" y="965351"/>
            <a:ext cx="2923495" cy="5197324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61423B8-E3CF-31E7-1FCF-01BEEE35761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392084" y="1368742"/>
            <a:ext cx="2047724" cy="4416081"/>
          </a:xfrm>
          <a:prstGeom prst="roundRect">
            <a:avLst>
              <a:gd name="adj" fmla="val 7336"/>
            </a:avLst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 then right click and send backward</a:t>
            </a:r>
          </a:p>
        </p:txBody>
      </p:sp>
    </p:spTree>
    <p:extLst>
      <p:ext uri="{BB962C8B-B14F-4D97-AF65-F5344CB8AC3E}">
        <p14:creationId xmlns:p14="http://schemas.microsoft.com/office/powerpoint/2010/main" val="1493680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FE9A78E-9B2D-8371-93E0-9855F02C4C88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4103821"/>
            <a:ext cx="1993259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6">
            <a:extLst>
              <a:ext uri="{FF2B5EF4-FFF2-40B4-BE49-F238E27FC236}">
                <a16:creationId xmlns:a16="http://schemas.microsoft.com/office/drawing/2014/main" id="{BD88A03F-1EE3-317D-E39C-911561521C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2316" y="3734311"/>
            <a:ext cx="1993259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C9F77BB6-7583-8694-F57D-0DFF9C8A7BE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3552" y="3257613"/>
            <a:ext cx="443210" cy="44321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100"/>
            </a:lvl1pPr>
          </a:lstStyle>
          <a:p>
            <a:r>
              <a:rPr lang="en-US"/>
              <a:t>Icon</a:t>
            </a:r>
          </a:p>
        </p:txBody>
      </p:sp>
      <p:pic>
        <p:nvPicPr>
          <p:cNvPr id="6" name="Picture 5" descr="A computer and a tablet&#10;&#10;AI-generated content may be incorrect.">
            <a:extLst>
              <a:ext uri="{FF2B5EF4-FFF2-40B4-BE49-F238E27FC236}">
                <a16:creationId xmlns:a16="http://schemas.microsoft.com/office/drawing/2014/main" id="{A00B3A54-292E-14A0-6294-C6E522AD8A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8934" b="50000"/>
          <a:stretch>
            <a:fillRect/>
          </a:stretch>
        </p:blipFill>
        <p:spPr>
          <a:xfrm>
            <a:off x="5343525" y="422359"/>
            <a:ext cx="6848475" cy="5468362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4FCEB524-49DD-E444-088A-87AECE8E94E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41735" y="1454116"/>
            <a:ext cx="5650266" cy="3830593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18FE5E03-93B1-E87E-BB81-039636914476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350266" y="4103821"/>
            <a:ext cx="1993259" cy="7856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35CF80D8-A2E9-9A59-C53A-20762EEBF20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350266" y="3734311"/>
            <a:ext cx="1993259" cy="26669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 b="1" i="0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4A12E3CF-84FB-45AA-CC18-4B4D1FA31DE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331502" y="3257613"/>
            <a:ext cx="443210" cy="44321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1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279092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73913F9-67D2-CCA9-79F9-6F98C56BEF5D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2914651"/>
            <a:ext cx="4641208" cy="19748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Graphic 6">
            <a:extLst>
              <a:ext uri="{FF2B5EF4-FFF2-40B4-BE49-F238E27FC236}">
                <a16:creationId xmlns:a16="http://schemas.microsoft.com/office/drawing/2014/main" id="{2390ED68-A8B8-FE4C-7200-0824D0E0CE2C}"/>
              </a:ext>
            </a:extLst>
          </p:cNvPr>
          <p:cNvSpPr/>
          <p:nvPr userDrawn="1"/>
        </p:nvSpPr>
        <p:spPr>
          <a:xfrm>
            <a:off x="8720788" y="1963022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Picture 6" descr="A computer and a tablet&#10;&#10;AI-generated content may be incorrect.">
            <a:extLst>
              <a:ext uri="{FF2B5EF4-FFF2-40B4-BE49-F238E27FC236}">
                <a16:creationId xmlns:a16="http://schemas.microsoft.com/office/drawing/2014/main" id="{14FB9822-295F-2153-3DA5-6E0D5A3ABD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197" b="50000"/>
          <a:stretch>
            <a:fillRect/>
          </a:stretch>
        </p:blipFill>
        <p:spPr>
          <a:xfrm>
            <a:off x="6192291" y="2208235"/>
            <a:ext cx="5297393" cy="3072576"/>
          </a:xfrm>
          <a:prstGeom prst="rect">
            <a:avLst/>
          </a:prstGeom>
        </p:spPr>
      </p:pic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BC73AB9-0E23-33A8-F839-F8F208EB01B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5096" y="2514600"/>
            <a:ext cx="3835729" cy="2385391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10502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120524-EEC4-CDBE-57DA-5DFED536AD55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oundRect">
            <a:avLst>
              <a:gd name="adj" fmla="val 191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316" y="2208235"/>
            <a:ext cx="464120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10">
            <a:extLst>
              <a:ext uri="{FF2B5EF4-FFF2-40B4-BE49-F238E27FC236}">
                <a16:creationId xmlns:a16="http://schemas.microsoft.com/office/drawing/2014/main" id="{ED03B0F6-54EB-887C-00D2-3E9A42FD198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02316" y="2914651"/>
            <a:ext cx="4641208" cy="197483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raphic 6">
            <a:extLst>
              <a:ext uri="{FF2B5EF4-FFF2-40B4-BE49-F238E27FC236}">
                <a16:creationId xmlns:a16="http://schemas.microsoft.com/office/drawing/2014/main" id="{9F73FD0B-0B46-A1DA-5BB1-E9F85E9457FA}"/>
              </a:ext>
            </a:extLst>
          </p:cNvPr>
          <p:cNvSpPr/>
          <p:nvPr userDrawn="1"/>
        </p:nvSpPr>
        <p:spPr>
          <a:xfrm>
            <a:off x="8720788" y="1615224"/>
            <a:ext cx="2464498" cy="2464498"/>
          </a:xfrm>
          <a:custGeom>
            <a:avLst/>
            <a:gdLst>
              <a:gd name="connsiteX0" fmla="*/ 2375845 w 2464498"/>
              <a:gd name="connsiteY0" fmla="*/ 0 h 2464498"/>
              <a:gd name="connsiteX1" fmla="*/ 2464499 w 2464498"/>
              <a:gd name="connsiteY1" fmla="*/ 88654 h 2464498"/>
              <a:gd name="connsiteX2" fmla="*/ 2464499 w 2464498"/>
              <a:gd name="connsiteY2" fmla="*/ 2375845 h 2464498"/>
              <a:gd name="connsiteX3" fmla="*/ 2375845 w 2464498"/>
              <a:gd name="connsiteY3" fmla="*/ 2464499 h 2464498"/>
              <a:gd name="connsiteX4" fmla="*/ 88654 w 2464498"/>
              <a:gd name="connsiteY4" fmla="*/ 2464499 h 2464498"/>
              <a:gd name="connsiteX5" fmla="*/ 0 w 2464498"/>
              <a:gd name="connsiteY5" fmla="*/ 2375845 h 2464498"/>
              <a:gd name="connsiteX6" fmla="*/ 0 w 2464498"/>
              <a:gd name="connsiteY6" fmla="*/ 88654 h 2464498"/>
              <a:gd name="connsiteX7" fmla="*/ 88654 w 2464498"/>
              <a:gd name="connsiteY7" fmla="*/ 0 h 24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64498" h="2464498">
                <a:moveTo>
                  <a:pt x="2375845" y="0"/>
                </a:moveTo>
                <a:cubicBezTo>
                  <a:pt x="2424807" y="0"/>
                  <a:pt x="2464499" y="39692"/>
                  <a:pt x="2464499" y="88654"/>
                </a:cubicBezTo>
                <a:lnTo>
                  <a:pt x="2464499" y="2375845"/>
                </a:lnTo>
                <a:cubicBezTo>
                  <a:pt x="2464499" y="2424807"/>
                  <a:pt x="2424807" y="2464499"/>
                  <a:pt x="2375845" y="2464499"/>
                </a:cubicBezTo>
                <a:lnTo>
                  <a:pt x="88654" y="2464499"/>
                </a:lnTo>
                <a:cubicBezTo>
                  <a:pt x="39692" y="2464499"/>
                  <a:pt x="0" y="2424807"/>
                  <a:pt x="0" y="2375845"/>
                </a:cubicBezTo>
                <a:lnTo>
                  <a:pt x="0" y="88654"/>
                </a:lnTo>
                <a:cubicBezTo>
                  <a:pt x="0" y="39692"/>
                  <a:pt x="39692" y="0"/>
                  <a:pt x="88654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 descr="A computer and a tablet&#10;&#10;AI-generated content may be incorrect.">
            <a:extLst>
              <a:ext uri="{FF2B5EF4-FFF2-40B4-BE49-F238E27FC236}">
                <a16:creationId xmlns:a16="http://schemas.microsoft.com/office/drawing/2014/main" id="{3CF0261A-8821-48BD-8C35-18557C1657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572" b="50000"/>
          <a:stretch>
            <a:fillRect/>
          </a:stretch>
        </p:blipFill>
        <p:spPr>
          <a:xfrm>
            <a:off x="6192291" y="1833389"/>
            <a:ext cx="5297393" cy="2978294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9368126-6987-F431-8CED-B402AA92DCB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35096" y="2045472"/>
            <a:ext cx="3835729" cy="2385391"/>
          </a:xfrm>
          <a:prstGeom prst="rect">
            <a:avLst/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picture, </a:t>
            </a:r>
          </a:p>
        </p:txBody>
      </p:sp>
      <p:pic>
        <p:nvPicPr>
          <p:cNvPr id="9" name="Picture 8" descr="A black screen with a black background&#10;&#10;AI-generated content may be incorrect.">
            <a:extLst>
              <a:ext uri="{FF2B5EF4-FFF2-40B4-BE49-F238E27FC236}">
                <a16:creationId xmlns:a16="http://schemas.microsoft.com/office/drawing/2014/main" id="{734E5724-46A8-F8A1-5D84-AD17D0D7D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10802" y="2250518"/>
            <a:ext cx="1971663" cy="3505179"/>
          </a:xfrm>
          <a:prstGeom prst="rect">
            <a:avLst/>
          </a:prstGeom>
        </p:spPr>
      </p:pic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8FE39A1-6331-60B4-5BAC-5FDAC01EF01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6146" y="2510033"/>
            <a:ext cx="1381026" cy="2978294"/>
          </a:xfrm>
          <a:prstGeom prst="roundRect">
            <a:avLst>
              <a:gd name="adj" fmla="val 7336"/>
            </a:avLst>
          </a:prstGeom>
          <a:solidFill>
            <a:schemeClr val="accent3"/>
          </a:solidFill>
          <a:effectLst>
            <a:outerShdw blurRad="508000" sx="102000" sy="102000" algn="ctr" rotWithShape="0">
              <a:schemeClr val="accent2">
                <a:alpha val="15000"/>
              </a:schemeClr>
            </a:outerShdw>
          </a:effectLst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 then right click and send backward</a:t>
            </a:r>
          </a:p>
        </p:txBody>
      </p:sp>
    </p:spTree>
    <p:extLst>
      <p:ext uri="{BB962C8B-B14F-4D97-AF65-F5344CB8AC3E}">
        <p14:creationId xmlns:p14="http://schemas.microsoft.com/office/powerpoint/2010/main" val="1389087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A568C03-712D-5D8B-1831-E21509729159}"/>
              </a:ext>
            </a:extLst>
          </p:cNvPr>
          <p:cNvSpPr/>
          <p:nvPr userDrawn="1"/>
        </p:nvSpPr>
        <p:spPr>
          <a:xfrm>
            <a:off x="323850" y="304800"/>
            <a:ext cx="3198839" cy="6115050"/>
          </a:xfrm>
          <a:prstGeom prst="roundRect">
            <a:avLst>
              <a:gd name="adj" fmla="val 395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1235" y="1166069"/>
            <a:ext cx="7640148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17" y="1166069"/>
            <a:ext cx="2364983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063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783A5FB-85A5-AC10-FC16-37C1D60B69F1}"/>
              </a:ext>
            </a:extLst>
          </p:cNvPr>
          <p:cNvSpPr/>
          <p:nvPr userDrawn="1"/>
        </p:nvSpPr>
        <p:spPr>
          <a:xfrm>
            <a:off x="323850" y="304800"/>
            <a:ext cx="3198839" cy="6115050"/>
          </a:xfrm>
          <a:prstGeom prst="roundRect">
            <a:avLst>
              <a:gd name="adj" fmla="val 27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2123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617" y="1166069"/>
            <a:ext cx="2364983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56FAAE8C-529B-A06D-4CCA-E67311B8493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5375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>
            <a:lvl2pPr marL="36576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7748FFD9-A0B8-F44B-204C-38B045DCD27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286275" y="1166069"/>
            <a:ext cx="2467715" cy="4996606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7909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Mai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E2910B49-D957-55DC-BD0C-8FF99505E6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0D68186C-B857-4C02-712F-1F3313578A14}"/>
              </a:ext>
            </a:extLst>
          </p:cNvPr>
          <p:cNvSpPr/>
          <p:nvPr userDrawn="1"/>
        </p:nvSpPr>
        <p:spPr>
          <a:xfrm>
            <a:off x="4416813" y="1465710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C50C3691-B146-9629-6A16-7FB1139D0739}"/>
              </a:ext>
            </a:extLst>
          </p:cNvPr>
          <p:cNvSpPr/>
          <p:nvPr userDrawn="1"/>
        </p:nvSpPr>
        <p:spPr>
          <a:xfrm>
            <a:off x="8064972" y="1465710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AEDC7E19-AB04-3827-F7BB-AA7A403449DF}"/>
              </a:ext>
            </a:extLst>
          </p:cNvPr>
          <p:cNvSpPr/>
          <p:nvPr userDrawn="1"/>
        </p:nvSpPr>
        <p:spPr>
          <a:xfrm>
            <a:off x="4416813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1D88697-3E90-051D-972F-43120DA686BF}"/>
              </a:ext>
            </a:extLst>
          </p:cNvPr>
          <p:cNvSpPr/>
          <p:nvPr userDrawn="1"/>
        </p:nvSpPr>
        <p:spPr>
          <a:xfrm>
            <a:off x="8064972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9483B451-63BF-62DC-F5F4-83BF166E7A9C}"/>
              </a:ext>
            </a:extLst>
          </p:cNvPr>
          <p:cNvSpPr/>
          <p:nvPr userDrawn="1"/>
        </p:nvSpPr>
        <p:spPr>
          <a:xfrm>
            <a:off x="774676" y="3807858"/>
            <a:ext cx="3482320" cy="1865254"/>
          </a:xfrm>
          <a:custGeom>
            <a:avLst/>
            <a:gdLst>
              <a:gd name="connsiteX0" fmla="*/ 67099 w 3482320"/>
              <a:gd name="connsiteY0" fmla="*/ 0 h 1865254"/>
              <a:gd name="connsiteX1" fmla="*/ 1684144 w 3482320"/>
              <a:gd name="connsiteY1" fmla="*/ 0 h 1865254"/>
              <a:gd name="connsiteX2" fmla="*/ 1798177 w 3482320"/>
              <a:gd name="connsiteY2" fmla="*/ 0 h 1865254"/>
              <a:gd name="connsiteX3" fmla="*/ 3415222 w 3482320"/>
              <a:gd name="connsiteY3" fmla="*/ 0 h 1865254"/>
              <a:gd name="connsiteX4" fmla="*/ 3482320 w 3482320"/>
              <a:gd name="connsiteY4" fmla="*/ 67098 h 1865254"/>
              <a:gd name="connsiteX5" fmla="*/ 3482320 w 3482320"/>
              <a:gd name="connsiteY5" fmla="*/ 1798156 h 1865254"/>
              <a:gd name="connsiteX6" fmla="*/ 3415222 w 3482320"/>
              <a:gd name="connsiteY6" fmla="*/ 1865254 h 1865254"/>
              <a:gd name="connsiteX7" fmla="*/ 1798177 w 3482320"/>
              <a:gd name="connsiteY7" fmla="*/ 1865254 h 1865254"/>
              <a:gd name="connsiteX8" fmla="*/ 1684144 w 3482320"/>
              <a:gd name="connsiteY8" fmla="*/ 1865254 h 1865254"/>
              <a:gd name="connsiteX9" fmla="*/ 67099 w 3482320"/>
              <a:gd name="connsiteY9" fmla="*/ 1865254 h 1865254"/>
              <a:gd name="connsiteX10" fmla="*/ 0 w 3482320"/>
              <a:gd name="connsiteY10" fmla="*/ 1798156 h 1865254"/>
              <a:gd name="connsiteX11" fmla="*/ 0 w 3482320"/>
              <a:gd name="connsiteY11" fmla="*/ 67098 h 1865254"/>
              <a:gd name="connsiteX12" fmla="*/ 67099 w 3482320"/>
              <a:gd name="connsiteY12" fmla="*/ 0 h 1865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82320" h="1865254">
                <a:moveTo>
                  <a:pt x="67099" y="0"/>
                </a:moveTo>
                <a:lnTo>
                  <a:pt x="1684144" y="0"/>
                </a:lnTo>
                <a:lnTo>
                  <a:pt x="1798177" y="0"/>
                </a:lnTo>
                <a:lnTo>
                  <a:pt x="3415222" y="0"/>
                </a:lnTo>
                <a:cubicBezTo>
                  <a:pt x="3452279" y="0"/>
                  <a:pt x="3482320" y="30041"/>
                  <a:pt x="3482320" y="67098"/>
                </a:cubicBezTo>
                <a:lnTo>
                  <a:pt x="3482320" y="1798156"/>
                </a:lnTo>
                <a:cubicBezTo>
                  <a:pt x="3482320" y="1835213"/>
                  <a:pt x="3452279" y="1865254"/>
                  <a:pt x="3415222" y="1865254"/>
                </a:cubicBezTo>
                <a:lnTo>
                  <a:pt x="1798177" y="1865254"/>
                </a:lnTo>
                <a:lnTo>
                  <a:pt x="1684144" y="1865254"/>
                </a:lnTo>
                <a:lnTo>
                  <a:pt x="67099" y="1865254"/>
                </a:lnTo>
                <a:cubicBezTo>
                  <a:pt x="30041" y="1865254"/>
                  <a:pt x="0" y="1835213"/>
                  <a:pt x="0" y="1798156"/>
                </a:cubicBezTo>
                <a:lnTo>
                  <a:pt x="0" y="67098"/>
                </a:lnTo>
                <a:cubicBezTo>
                  <a:pt x="0" y="30041"/>
                  <a:pt x="30041" y="0"/>
                  <a:pt x="67099" y="0"/>
                </a:cubicBezTo>
                <a:close/>
              </a:path>
            </a:pathLst>
          </a:custGeom>
          <a:solidFill>
            <a:schemeClr val="bg1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02" y="1696683"/>
            <a:ext cx="3332545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63602" y="1696683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Content Placeholder 10">
            <a:extLst>
              <a:ext uri="{FF2B5EF4-FFF2-40B4-BE49-F238E27FC236}">
                <a16:creationId xmlns:a16="http://schemas.microsoft.com/office/drawing/2014/main" id="{38E3CE5C-9370-7BB0-294E-F7AC2573C55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06748" y="1696683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21750CDE-1DC3-99DA-E46E-2B9D66E13AD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61570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Content Placeholder 10">
            <a:extLst>
              <a:ext uri="{FF2B5EF4-FFF2-40B4-BE49-F238E27FC236}">
                <a16:creationId xmlns:a16="http://schemas.microsoft.com/office/drawing/2014/main" id="{778985A3-6114-E937-761E-8FADCDF732A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63602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Content Placeholder 10">
            <a:extLst>
              <a:ext uri="{FF2B5EF4-FFF2-40B4-BE49-F238E27FC236}">
                <a16:creationId xmlns:a16="http://schemas.microsoft.com/office/drawing/2014/main" id="{5336BAE7-174A-82B2-AB7E-58C726E1233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206748" y="3992208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11089E-12CD-9A91-1AEB-6547C09A5B5A}"/>
              </a:ext>
            </a:extLst>
          </p:cNvPr>
          <p:cNvSpPr txBox="1"/>
          <p:nvPr userDrawn="1"/>
        </p:nvSpPr>
        <p:spPr>
          <a:xfrm>
            <a:off x="8534400" y="36415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884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6C0850-1B7C-EDC1-DE7A-34336BB462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3602" y="2390927"/>
            <a:ext cx="3332545" cy="474865"/>
          </a:xfrm>
        </p:spPr>
        <p:txBody>
          <a:bodyPr/>
          <a:lstStyle/>
          <a:p>
            <a:r>
              <a:rPr lang="en-US"/>
              <a:t>Meet The Team</a:t>
            </a:r>
          </a:p>
        </p:txBody>
      </p:sp>
      <p:sp>
        <p:nvSpPr>
          <p:cNvPr id="30" name="Content Placeholder 10">
            <a:extLst>
              <a:ext uri="{FF2B5EF4-FFF2-40B4-BE49-F238E27FC236}">
                <a16:creationId xmlns:a16="http://schemas.microsoft.com/office/drawing/2014/main" id="{21750CDE-1DC3-99DA-E46E-2B9D66E13AD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53602" y="3362325"/>
            <a:ext cx="3124577" cy="1494091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B11089E-12CD-9A91-1AEB-6547C09A5B5A}"/>
              </a:ext>
            </a:extLst>
          </p:cNvPr>
          <p:cNvSpPr txBox="1"/>
          <p:nvPr userDrawn="1"/>
        </p:nvSpPr>
        <p:spPr>
          <a:xfrm>
            <a:off x="8534400" y="36415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Content Placeholder 10">
            <a:extLst>
              <a:ext uri="{FF2B5EF4-FFF2-40B4-BE49-F238E27FC236}">
                <a16:creationId xmlns:a16="http://schemas.microsoft.com/office/drawing/2014/main" id="{2D529E1E-F789-54CE-3495-4F771D538D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54479" y="4090024"/>
            <a:ext cx="2334014" cy="123029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Picture Placeholder 14">
            <a:extLst>
              <a:ext uri="{FF2B5EF4-FFF2-40B4-BE49-F238E27FC236}">
                <a16:creationId xmlns:a16="http://schemas.microsoft.com/office/drawing/2014/main" id="{624CDB22-40E1-747E-A380-3FF2D8732FC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879651" y="2126518"/>
            <a:ext cx="1483670" cy="1494092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3B4CE8D-4AA3-DE62-4F9E-1C7D73A1A46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630453" y="2126518"/>
            <a:ext cx="1483670" cy="1494092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16" name="Content Placeholder 12">
            <a:extLst>
              <a:ext uri="{FF2B5EF4-FFF2-40B4-BE49-F238E27FC236}">
                <a16:creationId xmlns:a16="http://schemas.microsoft.com/office/drawing/2014/main" id="{1B9AF9EA-56CE-DF0E-B09E-C30FAA953A8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461974" y="3720691"/>
            <a:ext cx="2319024" cy="36933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7EA06F74-227B-915D-4B4C-C63C24B559C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205281" y="4090024"/>
            <a:ext cx="2334014" cy="123029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Content Placeholder 12">
            <a:extLst>
              <a:ext uri="{FF2B5EF4-FFF2-40B4-BE49-F238E27FC236}">
                <a16:creationId xmlns:a16="http://schemas.microsoft.com/office/drawing/2014/main" id="{6E82B9B2-3867-47F8-3F24-7AB2290E536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212776" y="3720691"/>
            <a:ext cx="2319024" cy="36933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9620029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ain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7085DC-38B5-E774-3BF6-141BBABA3B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49" y="1379859"/>
            <a:ext cx="107046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134BC-85B2-A52E-E95B-B1C64730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9" y="2298357"/>
            <a:ext cx="10704678" cy="38786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265ED053-E2BD-68B8-7DDE-4DB956E6432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9149" y="1823492"/>
            <a:ext cx="10704678" cy="474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038967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66F252E2-ACC6-F79A-D8CC-20FE928723B9}"/>
              </a:ext>
            </a:extLst>
          </p:cNvPr>
          <p:cNvSpPr/>
          <p:nvPr userDrawn="1"/>
        </p:nvSpPr>
        <p:spPr>
          <a:xfrm>
            <a:off x="222422" y="6425514"/>
            <a:ext cx="11701848" cy="418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01E524F3-2093-7B50-47B6-EF38247C4BCE}"/>
              </a:ext>
            </a:extLst>
          </p:cNvPr>
          <p:cNvSpPr/>
          <p:nvPr userDrawn="1"/>
        </p:nvSpPr>
        <p:spPr>
          <a:xfrm>
            <a:off x="366712" y="358346"/>
            <a:ext cx="11409277" cy="6499654"/>
          </a:xfrm>
          <a:custGeom>
            <a:avLst/>
            <a:gdLst>
              <a:gd name="connsiteX0" fmla="*/ 135346 w 11601450"/>
              <a:gd name="connsiteY0" fmla="*/ 0 h 6553200"/>
              <a:gd name="connsiteX1" fmla="*/ 11466104 w 11601450"/>
              <a:gd name="connsiteY1" fmla="*/ 0 h 6553200"/>
              <a:gd name="connsiteX2" fmla="*/ 11601450 w 11601450"/>
              <a:gd name="connsiteY2" fmla="*/ 135346 h 6553200"/>
              <a:gd name="connsiteX3" fmla="*/ 11601450 w 11601450"/>
              <a:gd name="connsiteY3" fmla="*/ 6553200 h 6553200"/>
              <a:gd name="connsiteX4" fmla="*/ 0 w 11601450"/>
              <a:gd name="connsiteY4" fmla="*/ 6553200 h 6553200"/>
              <a:gd name="connsiteX5" fmla="*/ 0 w 11601450"/>
              <a:gd name="connsiteY5" fmla="*/ 135346 h 6553200"/>
              <a:gd name="connsiteX6" fmla="*/ 135346 w 11601450"/>
              <a:gd name="connsiteY6" fmla="*/ 0 h 655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01450" h="6553200">
                <a:moveTo>
                  <a:pt x="135346" y="0"/>
                </a:moveTo>
                <a:lnTo>
                  <a:pt x="11466104" y="0"/>
                </a:lnTo>
                <a:cubicBezTo>
                  <a:pt x="11540854" y="0"/>
                  <a:pt x="11601450" y="60596"/>
                  <a:pt x="11601450" y="135346"/>
                </a:cubicBezTo>
                <a:lnTo>
                  <a:pt x="11601450" y="6553200"/>
                </a:lnTo>
                <a:lnTo>
                  <a:pt x="0" y="6553200"/>
                </a:lnTo>
                <a:lnTo>
                  <a:pt x="0" y="135346"/>
                </a:lnTo>
                <a:cubicBezTo>
                  <a:pt x="0" y="60596"/>
                  <a:pt x="60596" y="0"/>
                  <a:pt x="1353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1A660C-0D12-B6F2-0F0E-86B171E72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9008" y="2123711"/>
            <a:ext cx="3294089" cy="474865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893ED6-1CCD-4330-3E2A-C65EAC5C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008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8300" y="1132090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6802" y="3067052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2" y="3067052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  <a:stCxn id="6" idx="2"/>
          </p:cNvCxnSpPr>
          <p:nvPr userDrawn="1"/>
        </p:nvCxnSpPr>
        <p:spPr>
          <a:xfrm>
            <a:off x="6096000" y="2427490"/>
            <a:ext cx="0" cy="44305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6024563" y="3067052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2E1B7B3-ED15-921B-9A5B-46F2A8B1A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6802" y="4962526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2" y="4962526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6024563" y="4962526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00802" y="2598576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A20206FF-2B06-9724-76E0-B02CD7B263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00802" y="4484526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43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276ECEBD-7C35-30A4-5446-5E97C95E8514}"/>
              </a:ext>
            </a:extLst>
          </p:cNvPr>
          <p:cNvSpPr/>
          <p:nvPr userDrawn="1"/>
        </p:nvSpPr>
        <p:spPr>
          <a:xfrm>
            <a:off x="222422" y="6425514"/>
            <a:ext cx="11701848" cy="4187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BA2963-5CBE-E17A-2414-7D962F5C4208}"/>
              </a:ext>
            </a:extLst>
          </p:cNvPr>
          <p:cNvSpPr/>
          <p:nvPr userDrawn="1"/>
        </p:nvSpPr>
        <p:spPr>
          <a:xfrm>
            <a:off x="366712" y="0"/>
            <a:ext cx="11409277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60C00AF-CDEB-C0D5-8D83-AA07BBF127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76802" y="652464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9CE93349-54BE-9798-00EB-AC6EFC2474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0802" y="652464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2A5A7CB-0187-1B0C-7BAE-93CA701306A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0"/>
            <a:ext cx="0" cy="6858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C7CE332D-1730-E444-E0AD-AF1842DD7F63}"/>
              </a:ext>
            </a:extLst>
          </p:cNvPr>
          <p:cNvSpPr/>
          <p:nvPr userDrawn="1"/>
        </p:nvSpPr>
        <p:spPr>
          <a:xfrm>
            <a:off x="6024563" y="652464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BBC9EEB-6E5F-25EE-69FF-CADBB275835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6802" y="2547938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4BC20FC-6B40-142E-1FA2-4E5E2958BB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00802" y="2547938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0B49E5-BBE6-BBC9-E8C2-5BBCC2F5C9A8}"/>
              </a:ext>
            </a:extLst>
          </p:cNvPr>
          <p:cNvSpPr/>
          <p:nvPr userDrawn="1"/>
        </p:nvSpPr>
        <p:spPr>
          <a:xfrm>
            <a:off x="6024563" y="2547938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icture Placeholder 17">
            <a:extLst>
              <a:ext uri="{FF2B5EF4-FFF2-40B4-BE49-F238E27FC236}">
                <a16:creationId xmlns:a16="http://schemas.microsoft.com/office/drawing/2014/main" id="{4851A042-CF8D-F546-4628-C087958C49A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400802" y="18398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3" name="Picture Placeholder 17">
            <a:extLst>
              <a:ext uri="{FF2B5EF4-FFF2-40B4-BE49-F238E27FC236}">
                <a16:creationId xmlns:a16="http://schemas.microsoft.com/office/drawing/2014/main" id="{6E8FFB7D-997C-9067-31AD-49AFA35ADC5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400802" y="206993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396AD623-B5FB-D572-EA47-27C71A2C6AA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6802" y="4643438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1A3068F2-FE1F-5634-8DAB-B9E97407F8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400802" y="4643438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5BA42BE-F62D-67F6-08EB-8EEB9A760089}"/>
              </a:ext>
            </a:extLst>
          </p:cNvPr>
          <p:cNvSpPr/>
          <p:nvPr userDrawn="1"/>
        </p:nvSpPr>
        <p:spPr>
          <a:xfrm>
            <a:off x="6024563" y="4643438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icture Placeholder 17">
            <a:extLst>
              <a:ext uri="{FF2B5EF4-FFF2-40B4-BE49-F238E27FC236}">
                <a16:creationId xmlns:a16="http://schemas.microsoft.com/office/drawing/2014/main" id="{BF67315B-9E21-9C6B-9833-262D684078A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6400802" y="4165438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364330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D7B1743A-24D1-C919-1753-52C68767E121}"/>
              </a:ext>
            </a:extLst>
          </p:cNvPr>
          <p:cNvSpPr/>
          <p:nvPr userDrawn="1"/>
        </p:nvSpPr>
        <p:spPr>
          <a:xfrm rot="10800000">
            <a:off x="366712" y="-1"/>
            <a:ext cx="11409277" cy="6499654"/>
          </a:xfrm>
          <a:custGeom>
            <a:avLst/>
            <a:gdLst>
              <a:gd name="connsiteX0" fmla="*/ 135346 w 11601450"/>
              <a:gd name="connsiteY0" fmla="*/ 0 h 6553200"/>
              <a:gd name="connsiteX1" fmla="*/ 11466104 w 11601450"/>
              <a:gd name="connsiteY1" fmla="*/ 0 h 6553200"/>
              <a:gd name="connsiteX2" fmla="*/ 11601450 w 11601450"/>
              <a:gd name="connsiteY2" fmla="*/ 135346 h 6553200"/>
              <a:gd name="connsiteX3" fmla="*/ 11601450 w 11601450"/>
              <a:gd name="connsiteY3" fmla="*/ 6553200 h 6553200"/>
              <a:gd name="connsiteX4" fmla="*/ 0 w 11601450"/>
              <a:gd name="connsiteY4" fmla="*/ 6553200 h 6553200"/>
              <a:gd name="connsiteX5" fmla="*/ 0 w 11601450"/>
              <a:gd name="connsiteY5" fmla="*/ 135346 h 6553200"/>
              <a:gd name="connsiteX6" fmla="*/ 135346 w 11601450"/>
              <a:gd name="connsiteY6" fmla="*/ 0 h 655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01450" h="6553200">
                <a:moveTo>
                  <a:pt x="135346" y="0"/>
                </a:moveTo>
                <a:lnTo>
                  <a:pt x="11466104" y="0"/>
                </a:lnTo>
                <a:cubicBezTo>
                  <a:pt x="11540854" y="0"/>
                  <a:pt x="11601450" y="60596"/>
                  <a:pt x="11601450" y="135346"/>
                </a:cubicBezTo>
                <a:lnTo>
                  <a:pt x="11601450" y="6553200"/>
                </a:lnTo>
                <a:lnTo>
                  <a:pt x="0" y="6553200"/>
                </a:lnTo>
                <a:lnTo>
                  <a:pt x="0" y="135346"/>
                </a:lnTo>
                <a:cubicBezTo>
                  <a:pt x="0" y="60596"/>
                  <a:pt x="60596" y="0"/>
                  <a:pt x="1353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-1"/>
            <a:ext cx="0" cy="34290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2E1B7B3-ED15-921B-9A5B-46F2A8B1A8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6802" y="1811500"/>
            <a:ext cx="885825" cy="209550"/>
          </a:xfrm>
        </p:spPr>
        <p:txBody>
          <a:bodyPr>
            <a:normAutofit/>
          </a:bodyPr>
          <a:lstStyle>
            <a:lvl1pPr algn="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2" y="1811500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6024563" y="1811500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A20206FF-2B06-9724-76E0-B02CD7B26363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00802" y="1333500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4C7C4C3F-52F6-FCDB-47E3-C5A91D18BC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8300" y="3429000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685678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C7EF4131-FCDD-EEFB-8C14-5C58EA94060F}"/>
              </a:ext>
            </a:extLst>
          </p:cNvPr>
          <p:cNvSpPr/>
          <p:nvPr userDrawn="1"/>
        </p:nvSpPr>
        <p:spPr>
          <a:xfrm>
            <a:off x="323850" y="304800"/>
            <a:ext cx="11868150" cy="6115050"/>
          </a:xfrm>
          <a:custGeom>
            <a:avLst/>
            <a:gdLst>
              <a:gd name="connsiteX0" fmla="*/ 117164 w 11868150"/>
              <a:gd name="connsiteY0" fmla="*/ 0 h 6115050"/>
              <a:gd name="connsiteX1" fmla="*/ 11868150 w 11868150"/>
              <a:gd name="connsiteY1" fmla="*/ 0 h 6115050"/>
              <a:gd name="connsiteX2" fmla="*/ 11868150 w 11868150"/>
              <a:gd name="connsiteY2" fmla="*/ 6115050 h 6115050"/>
              <a:gd name="connsiteX3" fmla="*/ 117164 w 11868150"/>
              <a:gd name="connsiteY3" fmla="*/ 6115050 h 6115050"/>
              <a:gd name="connsiteX4" fmla="*/ 0 w 11868150"/>
              <a:gd name="connsiteY4" fmla="*/ 5997886 h 6115050"/>
              <a:gd name="connsiteX5" fmla="*/ 0 w 11868150"/>
              <a:gd name="connsiteY5" fmla="*/ 117164 h 6115050"/>
              <a:gd name="connsiteX6" fmla="*/ 117164 w 11868150"/>
              <a:gd name="connsiteY6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68150" h="6115050">
                <a:moveTo>
                  <a:pt x="117164" y="0"/>
                </a:moveTo>
                <a:lnTo>
                  <a:pt x="11868150" y="0"/>
                </a:lnTo>
                <a:lnTo>
                  <a:pt x="11868150" y="6115050"/>
                </a:lnTo>
                <a:lnTo>
                  <a:pt x="117164" y="6115050"/>
                </a:lnTo>
                <a:cubicBezTo>
                  <a:pt x="52456" y="6115050"/>
                  <a:pt x="0" y="6062594"/>
                  <a:pt x="0" y="5997886"/>
                </a:cubicBezTo>
                <a:lnTo>
                  <a:pt x="0" y="117164"/>
                </a:lnTo>
                <a:cubicBezTo>
                  <a:pt x="0" y="52456"/>
                  <a:pt x="52456" y="0"/>
                  <a:pt x="1171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1A660C-0D12-B6F2-0F0E-86B171E72E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9008" y="2123711"/>
            <a:ext cx="3294089" cy="474865"/>
          </a:xfrm>
        </p:spPr>
        <p:txBody>
          <a:bodyPr/>
          <a:lstStyle/>
          <a:p>
            <a:r>
              <a:rPr lang="en-US"/>
              <a:t>Timeline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893ED6-1CCD-4330-3E2A-C65EAC5CA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008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99122" y="3251201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428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289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6475242" y="3914776"/>
            <a:ext cx="571675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64022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817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94291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943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8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3234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06803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FEE53C-F896-A6BF-7868-A901A36F0C74}"/>
              </a:ext>
            </a:extLst>
          </p:cNvPr>
          <p:cNvSpPr/>
          <p:nvPr userDrawn="1"/>
        </p:nvSpPr>
        <p:spPr>
          <a:xfrm>
            <a:off x="0" y="304800"/>
            <a:ext cx="12192000" cy="6115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247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08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0" y="3914776"/>
            <a:ext cx="1219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12841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36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43110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762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537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053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1808504-B648-153B-D636-7322469C5A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741303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6CCFD4F-850C-1133-927B-591A91C5D2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27487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F9235A6-628A-91A6-E3A2-130B4C752C13}"/>
              </a:ext>
            </a:extLst>
          </p:cNvPr>
          <p:cNvSpPr/>
          <p:nvPr userDrawn="1"/>
        </p:nvSpPr>
        <p:spPr>
          <a:xfrm>
            <a:off x="710071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FD1025E-8421-DA27-4540-F21DCEFDC78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80200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325BF8-B85E-0744-8169-D7DD689E4D5C}"/>
              </a:ext>
            </a:extLst>
          </p:cNvPr>
          <p:cNvSpPr/>
          <p:nvPr userDrawn="1"/>
        </p:nvSpPr>
        <p:spPr>
          <a:xfrm>
            <a:off x="1012766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6556C993-9296-0EE7-FD82-6687DE297BC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92840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7E0EE18B-4375-18DB-A0F9-6B9DCE2D3B8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70376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24" name="Picture Placeholder 17">
            <a:extLst>
              <a:ext uri="{FF2B5EF4-FFF2-40B4-BE49-F238E27FC236}">
                <a16:creationId xmlns:a16="http://schemas.microsoft.com/office/drawing/2014/main" id="{17B22A90-B12B-E1DD-19C9-ED08D31B4631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021913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628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C7EF4131-FCDD-EEFB-8C14-5C58EA94060F}"/>
              </a:ext>
            </a:extLst>
          </p:cNvPr>
          <p:cNvSpPr/>
          <p:nvPr userDrawn="1"/>
        </p:nvSpPr>
        <p:spPr>
          <a:xfrm rot="10800000">
            <a:off x="0" y="304800"/>
            <a:ext cx="11868150" cy="6115050"/>
          </a:xfrm>
          <a:custGeom>
            <a:avLst/>
            <a:gdLst>
              <a:gd name="connsiteX0" fmla="*/ 117164 w 11868150"/>
              <a:gd name="connsiteY0" fmla="*/ 0 h 6115050"/>
              <a:gd name="connsiteX1" fmla="*/ 11868150 w 11868150"/>
              <a:gd name="connsiteY1" fmla="*/ 0 h 6115050"/>
              <a:gd name="connsiteX2" fmla="*/ 11868150 w 11868150"/>
              <a:gd name="connsiteY2" fmla="*/ 6115050 h 6115050"/>
              <a:gd name="connsiteX3" fmla="*/ 117164 w 11868150"/>
              <a:gd name="connsiteY3" fmla="*/ 6115050 h 6115050"/>
              <a:gd name="connsiteX4" fmla="*/ 0 w 11868150"/>
              <a:gd name="connsiteY4" fmla="*/ 5997886 h 6115050"/>
              <a:gd name="connsiteX5" fmla="*/ 0 w 11868150"/>
              <a:gd name="connsiteY5" fmla="*/ 117164 h 6115050"/>
              <a:gd name="connsiteX6" fmla="*/ 117164 w 11868150"/>
              <a:gd name="connsiteY6" fmla="*/ 0 h 6115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68150" h="6115050">
                <a:moveTo>
                  <a:pt x="117164" y="0"/>
                </a:moveTo>
                <a:lnTo>
                  <a:pt x="11868150" y="0"/>
                </a:lnTo>
                <a:lnTo>
                  <a:pt x="11868150" y="6115050"/>
                </a:lnTo>
                <a:lnTo>
                  <a:pt x="117164" y="6115050"/>
                </a:lnTo>
                <a:cubicBezTo>
                  <a:pt x="52456" y="6115050"/>
                  <a:pt x="0" y="6062594"/>
                  <a:pt x="0" y="5997886"/>
                </a:cubicBezTo>
                <a:lnTo>
                  <a:pt x="0" y="117164"/>
                </a:lnTo>
                <a:cubicBezTo>
                  <a:pt x="0" y="52456"/>
                  <a:pt x="52456" y="0"/>
                  <a:pt x="1171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EAE02FA-1CE3-DAFF-7527-2669D1DAC5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24980" y="3251201"/>
            <a:ext cx="1295400" cy="1295400"/>
          </a:xfrm>
          <a:prstGeom prst="round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D46696-FEAC-4201-63ED-11869F20DF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398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B24C48-54B5-E467-6FDC-CE44856BE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9582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60AD06C-C2A3-2E11-AE33-ADFDFFB35F1A}"/>
              </a:ext>
            </a:extLst>
          </p:cNvPr>
          <p:cNvCxnSpPr>
            <a:cxnSpLocks/>
          </p:cNvCxnSpPr>
          <p:nvPr userDrawn="1"/>
        </p:nvCxnSpPr>
        <p:spPr>
          <a:xfrm>
            <a:off x="0" y="3914776"/>
            <a:ext cx="431975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9D48487C-EF4B-51EA-490B-8B83F31B723A}"/>
              </a:ext>
            </a:extLst>
          </p:cNvPr>
          <p:cNvSpPr/>
          <p:nvPr userDrawn="1"/>
        </p:nvSpPr>
        <p:spPr>
          <a:xfrm>
            <a:off x="1292813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DA575EB-7DE5-40B6-A149-27711D05BA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72295" y="4122739"/>
            <a:ext cx="1962150" cy="847724"/>
          </a:xfrm>
        </p:spPr>
        <p:txBody>
          <a:bodyPr>
            <a:normAutofit/>
          </a:bodyPr>
          <a:lstStyle>
            <a:lvl1pPr algn="l">
              <a:defRPr sz="1050"/>
            </a:lvl1pPr>
          </a:lstStyle>
          <a:p>
            <a:pPr lvl="0"/>
            <a:r>
              <a:rPr lang="en-US"/>
              <a:t>Placeholder Text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B5A477-D6B0-1D6F-098B-BB5C8A977E17}"/>
              </a:ext>
            </a:extLst>
          </p:cNvPr>
          <p:cNvSpPr/>
          <p:nvPr userDrawn="1"/>
        </p:nvSpPr>
        <p:spPr>
          <a:xfrm>
            <a:off x="4319758" y="3843339"/>
            <a:ext cx="142874" cy="14287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00D20CEA-D623-55BA-151F-A364CF161CB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184935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C985B10-D763-6EFE-9B79-E9F475588E7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62471" y="3603091"/>
            <a:ext cx="885825" cy="209549"/>
          </a:xfrm>
        </p:spPr>
        <p:txBody>
          <a:bodyPr>
            <a:normAutofit/>
          </a:bodyPr>
          <a:lstStyle>
            <a:lvl1pPr algn="ctr">
              <a:defRPr sz="1100">
                <a:latin typeface="+mj-lt"/>
              </a:defRPr>
            </a:lvl1pPr>
          </a:lstStyle>
          <a:p>
            <a:pPr lvl="0"/>
            <a:r>
              <a:rPr lang="en-US"/>
              <a:t>Year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499A1A9-E706-05BE-D2F7-2E3B8F6B174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214008" y="3096682"/>
            <a:ext cx="382750" cy="382750"/>
          </a:xfrm>
          <a:prstGeom prst="ellipse">
            <a:avLst/>
          </a:prstGeom>
        </p:spPr>
        <p:txBody>
          <a:bodyPr anchor="ctr">
            <a:normAutofit/>
          </a:bodyPr>
          <a:lstStyle>
            <a:lvl1pPr>
              <a:defRPr sz="1000"/>
            </a:lvl1pPr>
          </a:lstStyle>
          <a:p>
            <a:r>
              <a:rPr lang="en-US"/>
              <a:t>Icon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3C8F909-67D0-244D-A764-F8846B328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8191" y="2123711"/>
            <a:ext cx="3294089" cy="474865"/>
          </a:xfrm>
        </p:spPr>
        <p:txBody>
          <a:bodyPr/>
          <a:lstStyle/>
          <a:p>
            <a:r>
              <a:rPr lang="en-US"/>
              <a:t>Closing Statement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614E3EC-AF8D-D9BD-32EE-95029AE77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191" y="2728706"/>
            <a:ext cx="3294089" cy="29958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717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C3FEDB5A-7D8D-3D55-1A41-88C044705E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DC3E20D-A518-57BC-6A69-F0AAB2428F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886" y="2914971"/>
            <a:ext cx="5580114" cy="2316017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A0BE7E-C974-CBDC-BBA9-B602F4C4B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2227616"/>
            <a:ext cx="557978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8C6DB40C-5BDB-7AE7-B11A-0EC94C1D7C2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5886" y="1982135"/>
            <a:ext cx="5579951" cy="2454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BF94CF44-027D-9A3C-5FE9-9C068BC2FFAA}"/>
              </a:ext>
            </a:extLst>
          </p:cNvPr>
          <p:cNvSpPr/>
          <p:nvPr/>
        </p:nvSpPr>
        <p:spPr>
          <a:xfrm>
            <a:off x="6446182" y="1268425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B34E22B4-6B31-BF9E-DFFD-5C87A79D77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76161" y="1599312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1 text</a:t>
            </a:r>
          </a:p>
        </p:txBody>
      </p:sp>
      <p:sp>
        <p:nvSpPr>
          <p:cNvPr id="15" name="Graphic 7">
            <a:extLst>
              <a:ext uri="{FF2B5EF4-FFF2-40B4-BE49-F238E27FC236}">
                <a16:creationId xmlns:a16="http://schemas.microsoft.com/office/drawing/2014/main" id="{8F9EDD05-1183-1E26-6388-41662DDCA122}"/>
              </a:ext>
            </a:extLst>
          </p:cNvPr>
          <p:cNvSpPr/>
          <p:nvPr userDrawn="1"/>
        </p:nvSpPr>
        <p:spPr>
          <a:xfrm>
            <a:off x="6446182" y="2699660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Content Placeholder 10">
            <a:extLst>
              <a:ext uri="{FF2B5EF4-FFF2-40B4-BE49-F238E27FC236}">
                <a16:creationId xmlns:a16="http://schemas.microsoft.com/office/drawing/2014/main" id="{0D34F1B0-8E5E-C88C-E79F-A3098899042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76161" y="3030547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2 text</a:t>
            </a:r>
          </a:p>
        </p:txBody>
      </p:sp>
      <p:sp>
        <p:nvSpPr>
          <p:cNvPr id="18" name="Graphic 7">
            <a:extLst>
              <a:ext uri="{FF2B5EF4-FFF2-40B4-BE49-F238E27FC236}">
                <a16:creationId xmlns:a16="http://schemas.microsoft.com/office/drawing/2014/main" id="{C0D4B53F-C419-B696-BEC1-262472E01B6D}"/>
              </a:ext>
            </a:extLst>
          </p:cNvPr>
          <p:cNvSpPr/>
          <p:nvPr userDrawn="1"/>
        </p:nvSpPr>
        <p:spPr>
          <a:xfrm>
            <a:off x="6446182" y="4130895"/>
            <a:ext cx="5229770" cy="1100093"/>
          </a:xfrm>
          <a:custGeom>
            <a:avLst/>
            <a:gdLst>
              <a:gd name="connsiteX0" fmla="*/ 3759089 w 3821025"/>
              <a:gd name="connsiteY0" fmla="*/ 0 h 774406"/>
              <a:gd name="connsiteX1" fmla="*/ 3821026 w 3821025"/>
              <a:gd name="connsiteY1" fmla="*/ 61936 h 774406"/>
              <a:gd name="connsiteX2" fmla="*/ 3821026 w 3821025"/>
              <a:gd name="connsiteY2" fmla="*/ 712470 h 774406"/>
              <a:gd name="connsiteX3" fmla="*/ 3759089 w 3821025"/>
              <a:gd name="connsiteY3" fmla="*/ 774406 h 774406"/>
              <a:gd name="connsiteX4" fmla="*/ 61936 w 3821025"/>
              <a:gd name="connsiteY4" fmla="*/ 774406 h 774406"/>
              <a:gd name="connsiteX5" fmla="*/ 0 w 3821025"/>
              <a:gd name="connsiteY5" fmla="*/ 712470 h 774406"/>
              <a:gd name="connsiteX6" fmla="*/ 0 w 3821025"/>
              <a:gd name="connsiteY6" fmla="*/ 61936 h 774406"/>
              <a:gd name="connsiteX7" fmla="*/ 61936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759089" y="0"/>
                </a:moveTo>
                <a:cubicBezTo>
                  <a:pt x="3793295" y="0"/>
                  <a:pt x="3821026" y="27730"/>
                  <a:pt x="3821026" y="61936"/>
                </a:cubicBezTo>
                <a:lnTo>
                  <a:pt x="3821026" y="712470"/>
                </a:lnTo>
                <a:cubicBezTo>
                  <a:pt x="3821026" y="746676"/>
                  <a:pt x="3793295" y="774406"/>
                  <a:pt x="3759089" y="774406"/>
                </a:cubicBezTo>
                <a:lnTo>
                  <a:pt x="61936" y="774406"/>
                </a:lnTo>
                <a:cubicBezTo>
                  <a:pt x="27730" y="774406"/>
                  <a:pt x="0" y="746676"/>
                  <a:pt x="0" y="712470"/>
                </a:cubicBezTo>
                <a:lnTo>
                  <a:pt x="0" y="61936"/>
                </a:lnTo>
                <a:cubicBezTo>
                  <a:pt x="0" y="27730"/>
                  <a:pt x="27730" y="0"/>
                  <a:pt x="61936" y="0"/>
                </a:cubicBezTo>
                <a:close/>
              </a:path>
            </a:pathLst>
          </a:cu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0" scaled="1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27ADAB6E-E3F5-CCC1-5635-10829B16203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76161" y="4461782"/>
            <a:ext cx="3016364" cy="505564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Stat 3 text</a:t>
            </a:r>
          </a:p>
        </p:txBody>
      </p:sp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91ECF1AF-5A52-536F-4DE6-44C279B2277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18852" y="1599312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1</a:t>
            </a:r>
          </a:p>
        </p:txBody>
      </p:sp>
      <p:sp>
        <p:nvSpPr>
          <p:cNvPr id="22" name="Content Placeholder 10">
            <a:extLst>
              <a:ext uri="{FF2B5EF4-FFF2-40B4-BE49-F238E27FC236}">
                <a16:creationId xmlns:a16="http://schemas.microsoft.com/office/drawing/2014/main" id="{6AFA6EA8-9900-ADCC-F05C-F66B361C5B2D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718852" y="3030547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2</a:t>
            </a:r>
          </a:p>
        </p:txBody>
      </p:sp>
      <p:sp>
        <p:nvSpPr>
          <p:cNvPr id="23" name="Content Placeholder 10">
            <a:extLst>
              <a:ext uri="{FF2B5EF4-FFF2-40B4-BE49-F238E27FC236}">
                <a16:creationId xmlns:a16="http://schemas.microsoft.com/office/drawing/2014/main" id="{E42A8B12-7F3B-E483-84FF-7FF4BF739CE8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718852" y="4448529"/>
            <a:ext cx="1459070" cy="50556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Stat 3</a:t>
            </a:r>
          </a:p>
        </p:txBody>
      </p:sp>
    </p:spTree>
    <p:extLst>
      <p:ext uri="{BB962C8B-B14F-4D97-AF65-F5344CB8AC3E}">
        <p14:creationId xmlns:p14="http://schemas.microsoft.com/office/powerpoint/2010/main" val="37910776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15E44F-74DE-6C95-3C90-DB5460BDAE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114B04B-A07B-3CF1-8FD9-B379764C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73" y="870916"/>
            <a:ext cx="5684477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12">
            <a:extLst>
              <a:ext uri="{FF2B5EF4-FFF2-40B4-BE49-F238E27FC236}">
                <a16:creationId xmlns:a16="http://schemas.microsoft.com/office/drawing/2014/main" id="{EBE31B8A-D7CC-F452-8858-1BE3AE0C1FF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1973" y="1381825"/>
            <a:ext cx="5684477" cy="47486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 i="0">
                <a:solidFill>
                  <a:schemeClr val="bg2"/>
                </a:solidFill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5BA7EF-0919-5BEC-786C-29FC47BE4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73" y="2056935"/>
            <a:ext cx="5684477" cy="446743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3B671CE-FA90-2752-F2A2-E0DF86E632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0859" y="359118"/>
            <a:ext cx="5731142" cy="6165250"/>
          </a:xfrm>
          <a:prstGeom prst="rect">
            <a:avLst/>
          </a:prstGeom>
          <a:blipFill dpi="0" rotWithShape="1">
            <a:blip r:embed="rId3"/>
            <a:srcRect/>
            <a:stretch>
              <a:fillRect l="-33649" r="-25181"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8367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2497975"/>
            <a:ext cx="9369288" cy="18620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Infographics</a:t>
            </a:r>
          </a:p>
        </p:txBody>
      </p:sp>
    </p:spTree>
    <p:extLst>
      <p:ext uri="{BB962C8B-B14F-4D97-AF65-F5344CB8AC3E}">
        <p14:creationId xmlns:p14="http://schemas.microsoft.com/office/powerpoint/2010/main" val="94074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96B7E-BC10-E14D-B15B-80CA676B02C6}"/>
              </a:ext>
            </a:extLst>
          </p:cNvPr>
          <p:cNvSpPr/>
          <p:nvPr userDrawn="1"/>
        </p:nvSpPr>
        <p:spPr>
          <a:xfrm>
            <a:off x="795449" y="237876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596B7E-BC10-E14D-B15B-80CA676B02C6}"/>
              </a:ext>
            </a:extLst>
          </p:cNvPr>
          <p:cNvSpPr/>
          <p:nvPr userDrawn="1"/>
        </p:nvSpPr>
        <p:spPr>
          <a:xfrm>
            <a:off x="795449" y="301294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8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3660644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3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4281306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4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66491-C415-E859-EB08-DC2962E1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449" y="1352514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30">
            <a:extLst>
              <a:ext uri="{FF2B5EF4-FFF2-40B4-BE49-F238E27FC236}">
                <a16:creationId xmlns:a16="http://schemas.microsoft.com/office/drawing/2014/main" id="{63BEE19F-5B18-0FEF-4AD1-2F2F787C88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9150" y="1878022"/>
            <a:ext cx="599247" cy="599247"/>
          </a:xfrm>
          <a:prstGeom prst="ellipse">
            <a:avLst/>
          </a:prstGeom>
          <a:noFill/>
          <a:effectLst>
            <a:outerShdw blurRad="177800" sx="102000" sy="102000" algn="ctr" rotWithShape="0">
              <a:schemeClr val="accent1">
                <a:alpha val="16000"/>
              </a:scheme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7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2C0F088-E373-8CB0-D3C3-5CE1748EE0A1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519150" y="2557058"/>
            <a:ext cx="7804253" cy="23584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7B9CB8FB-3364-2C30-FD56-0DFD16A8025A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795449" y="2021577"/>
            <a:ext cx="2353314" cy="357187"/>
          </a:xfrm>
          <a:prstGeom prst="rect">
            <a:avLst/>
          </a:prstGeom>
          <a:noFill/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8">
            <a:extLst>
              <a:ext uri="{FF2B5EF4-FFF2-40B4-BE49-F238E27FC236}">
                <a16:creationId xmlns:a16="http://schemas.microsoft.com/office/drawing/2014/main" id="{ECDE7BBC-6E23-487B-7A6D-4C07FDE1569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795449" y="2655757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18">
            <a:extLst>
              <a:ext uri="{FF2B5EF4-FFF2-40B4-BE49-F238E27FC236}">
                <a16:creationId xmlns:a16="http://schemas.microsoft.com/office/drawing/2014/main" id="{2478BB17-B198-DBB2-DD72-4CB683B39E97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795449" y="3289938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Content Placeholder 18">
            <a:extLst>
              <a:ext uri="{FF2B5EF4-FFF2-40B4-BE49-F238E27FC236}">
                <a16:creationId xmlns:a16="http://schemas.microsoft.com/office/drawing/2014/main" id="{4966440D-F16D-A29B-EBAC-AE661E3CC770}"/>
              </a:ext>
            </a:extLst>
          </p:cNvPr>
          <p:cNvSpPr>
            <a:spLocks noGrp="1"/>
          </p:cNvSpPr>
          <p:nvPr>
            <p:ph sz="quarter" idx="33"/>
          </p:nvPr>
        </p:nvSpPr>
        <p:spPr>
          <a:xfrm>
            <a:off x="795449" y="392411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0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Content Placeholder 18">
            <a:extLst>
              <a:ext uri="{FF2B5EF4-FFF2-40B4-BE49-F238E27FC236}">
                <a16:creationId xmlns:a16="http://schemas.microsoft.com/office/drawing/2014/main" id="{2C69BC83-88FD-B3B2-2BC5-AFD9AE656E8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795449" y="4558299"/>
            <a:ext cx="2134176" cy="357187"/>
          </a:xfrm>
          <a:prstGeom prst="rect">
            <a:avLst/>
          </a:prstGeom>
        </p:spPr>
        <p:txBody>
          <a:bodyPr anchor="ctr"/>
          <a:lstStyle>
            <a:lvl1pPr algn="l">
              <a:defRPr b="1" i="0">
                <a:solidFill>
                  <a:schemeClr val="tx1"/>
                </a:solidFill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AF0DC0-4BBE-2572-01D4-FA17EFFA7499}"/>
              </a:ext>
            </a:extLst>
          </p:cNvPr>
          <p:cNvSpPr/>
          <p:nvPr userDrawn="1"/>
        </p:nvSpPr>
        <p:spPr>
          <a:xfrm>
            <a:off x="795449" y="4915485"/>
            <a:ext cx="137625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24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with Subtitle and Ima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699F3F-7991-E8D5-3417-3A49A7CA11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629"/>
          <a:stretch>
            <a:fillRect/>
          </a:stretch>
        </p:blipFill>
        <p:spPr>
          <a:xfrm>
            <a:off x="-1" y="0"/>
            <a:ext cx="12192001" cy="6540500"/>
          </a:xfrm>
          <a:prstGeom prst="rect">
            <a:avLst/>
          </a:prstGeom>
        </p:spPr>
      </p:pic>
      <p:cxnSp>
        <p:nvCxnSpPr>
          <p:cNvPr id="102" name="Elbow Connector 101">
            <a:extLst>
              <a:ext uri="{FF2B5EF4-FFF2-40B4-BE49-F238E27FC236}">
                <a16:creationId xmlns:a16="http://schemas.microsoft.com/office/drawing/2014/main" id="{426D910C-8C04-88F4-926A-A6C36F7DF277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944326" y="2284446"/>
            <a:ext cx="3555897" cy="418704"/>
          </a:xfrm>
          <a:prstGeom prst="bentConnector3">
            <a:avLst>
              <a:gd name="adj1" fmla="val 99939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B2E0B455-BCBB-5316-97D0-15AEBF810245}"/>
              </a:ext>
            </a:extLst>
          </p:cNvPr>
          <p:cNvCxnSpPr>
            <a:cxnSpLocks/>
          </p:cNvCxnSpPr>
          <p:nvPr userDrawn="1"/>
        </p:nvCxnSpPr>
        <p:spPr>
          <a:xfrm flipV="1">
            <a:off x="5970938" y="4871681"/>
            <a:ext cx="2475059" cy="1091745"/>
          </a:xfrm>
          <a:prstGeom prst="bentConnector3">
            <a:avLst>
              <a:gd name="adj1" fmla="val 100330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Elbow Connector 92">
            <a:extLst>
              <a:ext uri="{FF2B5EF4-FFF2-40B4-BE49-F238E27FC236}">
                <a16:creationId xmlns:a16="http://schemas.microsoft.com/office/drawing/2014/main" id="{F0C69DED-A4B2-8F97-3275-9F3B0F460896}"/>
              </a:ext>
            </a:extLst>
          </p:cNvPr>
          <p:cNvCxnSpPr>
            <a:cxnSpLocks/>
          </p:cNvCxnSpPr>
          <p:nvPr userDrawn="1"/>
        </p:nvCxnSpPr>
        <p:spPr>
          <a:xfrm flipV="1">
            <a:off x="7195378" y="1515258"/>
            <a:ext cx="1209792" cy="446012"/>
          </a:xfrm>
          <a:prstGeom prst="bentConnector3">
            <a:avLst>
              <a:gd name="adj1" fmla="val 707"/>
            </a:avLst>
          </a:prstGeom>
          <a:ln w="12700"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712CFBFF-3111-0270-4A52-9E0B58784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110" y="749823"/>
            <a:ext cx="11007778" cy="4748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103E8AE6-DA78-6501-64EE-9BAF47B7EB2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2452" y="2557135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Content Placeholder 62">
            <a:extLst>
              <a:ext uri="{FF2B5EF4-FFF2-40B4-BE49-F238E27FC236}">
                <a16:creationId xmlns:a16="http://schemas.microsoft.com/office/drawing/2014/main" id="{B9338862-9C7D-F761-86B5-5484DDD4155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02452" y="2901690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Content Placeholder 62">
            <a:extLst>
              <a:ext uri="{FF2B5EF4-FFF2-40B4-BE49-F238E27FC236}">
                <a16:creationId xmlns:a16="http://schemas.microsoft.com/office/drawing/2014/main" id="{D9F637E3-63E2-A13E-B308-3FEF632E93D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665473" y="1337935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Content Placeholder 62">
            <a:extLst>
              <a:ext uri="{FF2B5EF4-FFF2-40B4-BE49-F238E27FC236}">
                <a16:creationId xmlns:a16="http://schemas.microsoft.com/office/drawing/2014/main" id="{2022400A-28EB-025B-516C-2A53396DADC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665473" y="1682490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Content Placeholder 62">
            <a:extLst>
              <a:ext uri="{FF2B5EF4-FFF2-40B4-BE49-F238E27FC236}">
                <a16:creationId xmlns:a16="http://schemas.microsoft.com/office/drawing/2014/main" id="{22FDEF3F-CDA2-72E9-C609-6B2A2D9D260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65473" y="4730492"/>
            <a:ext cx="2373312" cy="29203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18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Content Placeholder 62">
            <a:extLst>
              <a:ext uri="{FF2B5EF4-FFF2-40B4-BE49-F238E27FC236}">
                <a16:creationId xmlns:a16="http://schemas.microsoft.com/office/drawing/2014/main" id="{A447C994-1370-063F-C24E-0081EDFDE8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665473" y="5075047"/>
            <a:ext cx="2373312" cy="135220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FC3687B-2451-EFAD-37A5-B302FE0B3084}"/>
              </a:ext>
            </a:extLst>
          </p:cNvPr>
          <p:cNvGrpSpPr/>
          <p:nvPr userDrawn="1"/>
        </p:nvGrpSpPr>
        <p:grpSpPr>
          <a:xfrm>
            <a:off x="3631112" y="1515258"/>
            <a:ext cx="4539689" cy="4660153"/>
            <a:chOff x="3220847" y="1358922"/>
            <a:chExt cx="4539689" cy="4660153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3645230E-0835-37EC-95D6-FDC2754008B5}"/>
                </a:ext>
              </a:extLst>
            </p:cNvPr>
            <p:cNvSpPr/>
            <p:nvPr userDrawn="1"/>
          </p:nvSpPr>
          <p:spPr>
            <a:xfrm>
              <a:off x="3220847" y="1358922"/>
              <a:ext cx="2199862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E3217F13-A46C-C032-2CD8-97BEC96874E9}"/>
                </a:ext>
              </a:extLst>
            </p:cNvPr>
            <p:cNvSpPr/>
            <p:nvPr userDrawn="1"/>
          </p:nvSpPr>
          <p:spPr>
            <a:xfrm flipH="1">
              <a:off x="5560673" y="1358922"/>
              <a:ext cx="2199863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90A5ED38-874E-4298-F595-0D2F4A6851B4}"/>
                </a:ext>
              </a:extLst>
            </p:cNvPr>
            <p:cNvSpPr/>
            <p:nvPr userDrawn="1"/>
          </p:nvSpPr>
          <p:spPr>
            <a:xfrm rot="14400000">
              <a:off x="4460742" y="3267436"/>
              <a:ext cx="2199862" cy="3303415"/>
            </a:xfrm>
            <a:custGeom>
              <a:avLst/>
              <a:gdLst>
                <a:gd name="connsiteX0" fmla="*/ 2194892 w 2199862"/>
                <a:gd name="connsiteY0" fmla="*/ 0 h 3303415"/>
                <a:gd name="connsiteX1" fmla="*/ 2199862 w 2199862"/>
                <a:gd name="connsiteY1" fmla="*/ 251 h 3303415"/>
                <a:gd name="connsiteX2" fmla="*/ 2199862 w 2199862"/>
                <a:gd name="connsiteY2" fmla="*/ 2205724 h 3303415"/>
                <a:gd name="connsiteX3" fmla="*/ 302765 w 2199862"/>
                <a:gd name="connsiteY3" fmla="*/ 3303415 h 3303415"/>
                <a:gd name="connsiteX4" fmla="*/ 264912 w 2199862"/>
                <a:gd name="connsiteY4" fmla="*/ 3241108 h 3303415"/>
                <a:gd name="connsiteX5" fmla="*/ 0 w 2199862"/>
                <a:gd name="connsiteY5" fmla="*/ 2194892 h 3303415"/>
                <a:gd name="connsiteX6" fmla="*/ 2194892 w 2199862"/>
                <a:gd name="connsiteY6" fmla="*/ 0 h 330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9862" h="3303415">
                  <a:moveTo>
                    <a:pt x="2194892" y="0"/>
                  </a:moveTo>
                  <a:lnTo>
                    <a:pt x="2199862" y="251"/>
                  </a:lnTo>
                  <a:lnTo>
                    <a:pt x="2199862" y="2205724"/>
                  </a:lnTo>
                  <a:lnTo>
                    <a:pt x="302765" y="3303415"/>
                  </a:lnTo>
                  <a:lnTo>
                    <a:pt x="264912" y="3241108"/>
                  </a:lnTo>
                  <a:cubicBezTo>
                    <a:pt x="95966" y="2930107"/>
                    <a:pt x="0" y="2573706"/>
                    <a:pt x="0" y="2194892"/>
                  </a:cubicBezTo>
                  <a:cubicBezTo>
                    <a:pt x="0" y="982687"/>
                    <a:pt x="982687" y="0"/>
                    <a:pt x="21948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0DFE2CC-EB12-0086-9FF6-5A995841D88B}"/>
                </a:ext>
              </a:extLst>
            </p:cNvPr>
            <p:cNvSpPr/>
            <p:nvPr userDrawn="1"/>
          </p:nvSpPr>
          <p:spPr>
            <a:xfrm>
              <a:off x="4397984" y="2515483"/>
              <a:ext cx="2199862" cy="21998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8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Testimonials &amp; Case Study</a:t>
            </a:r>
          </a:p>
        </p:txBody>
      </p:sp>
    </p:spTree>
    <p:extLst>
      <p:ext uri="{BB962C8B-B14F-4D97-AF65-F5344CB8AC3E}">
        <p14:creationId xmlns:p14="http://schemas.microsoft.com/office/powerpoint/2010/main" val="24320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ue lines&#10;&#10;AI-generated content may be incorrect.">
            <a:extLst>
              <a:ext uri="{FF2B5EF4-FFF2-40B4-BE49-F238E27FC236}">
                <a16:creationId xmlns:a16="http://schemas.microsoft.com/office/drawing/2014/main" id="{2300E129-5C91-3EB8-E00B-8578AFF857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7596" cy="6844273"/>
          </a:xfrm>
          <a:prstGeom prst="rect">
            <a:avLst/>
          </a:prstGeom>
        </p:spPr>
      </p:pic>
      <p:sp>
        <p:nvSpPr>
          <p:cNvPr id="6" name="Graphic 29">
            <a:extLst>
              <a:ext uri="{FF2B5EF4-FFF2-40B4-BE49-F238E27FC236}">
                <a16:creationId xmlns:a16="http://schemas.microsoft.com/office/drawing/2014/main" id="{A7D5DA38-5A8C-B00E-4D83-4082E1C6F9A6}"/>
              </a:ext>
            </a:extLst>
          </p:cNvPr>
          <p:cNvSpPr/>
          <p:nvPr userDrawn="1"/>
        </p:nvSpPr>
        <p:spPr>
          <a:xfrm>
            <a:off x="1745989" y="2067170"/>
            <a:ext cx="8700022" cy="3883056"/>
          </a:xfrm>
          <a:custGeom>
            <a:avLst/>
            <a:gdLst>
              <a:gd name="connsiteX0" fmla="*/ 6899624 w 7062763"/>
              <a:gd name="connsiteY0" fmla="*/ 0 h 2915864"/>
              <a:gd name="connsiteX1" fmla="*/ 7062764 w 7062763"/>
              <a:gd name="connsiteY1" fmla="*/ 163139 h 2915864"/>
              <a:gd name="connsiteX2" fmla="*/ 7062764 w 7062763"/>
              <a:gd name="connsiteY2" fmla="*/ 2752725 h 2915864"/>
              <a:gd name="connsiteX3" fmla="*/ 6899624 w 7062763"/>
              <a:gd name="connsiteY3" fmla="*/ 2915864 h 2915864"/>
              <a:gd name="connsiteX4" fmla="*/ 163139 w 7062763"/>
              <a:gd name="connsiteY4" fmla="*/ 2915864 h 2915864"/>
              <a:gd name="connsiteX5" fmla="*/ 0 w 7062763"/>
              <a:gd name="connsiteY5" fmla="*/ 2752725 h 2915864"/>
              <a:gd name="connsiteX6" fmla="*/ 0 w 7062763"/>
              <a:gd name="connsiteY6" fmla="*/ 163139 h 2915864"/>
              <a:gd name="connsiteX7" fmla="*/ 163139 w 7062763"/>
              <a:gd name="connsiteY7" fmla="*/ 0 h 2915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62763" h="2915864">
                <a:moveTo>
                  <a:pt x="6899624" y="0"/>
                </a:moveTo>
                <a:cubicBezTo>
                  <a:pt x="6989724" y="0"/>
                  <a:pt x="7062764" y="73040"/>
                  <a:pt x="7062764" y="163139"/>
                </a:cubicBezTo>
                <a:lnTo>
                  <a:pt x="7062764" y="2752725"/>
                </a:lnTo>
                <a:cubicBezTo>
                  <a:pt x="7062764" y="2842825"/>
                  <a:pt x="6989724" y="2915864"/>
                  <a:pt x="6899624" y="2915864"/>
                </a:cubicBezTo>
                <a:lnTo>
                  <a:pt x="163139" y="2915864"/>
                </a:lnTo>
                <a:cubicBezTo>
                  <a:pt x="73040" y="2915864"/>
                  <a:pt x="0" y="2842825"/>
                  <a:pt x="0" y="2752725"/>
                </a:cubicBezTo>
                <a:lnTo>
                  <a:pt x="0" y="163139"/>
                </a:lnTo>
                <a:cubicBezTo>
                  <a:pt x="0" y="73040"/>
                  <a:pt x="73040" y="0"/>
                  <a:pt x="163139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55CCEC-B351-FF52-E835-72615C26A1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395143" y="2520094"/>
            <a:ext cx="3700857" cy="3416277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1) Add picture</a:t>
            </a:r>
          </a:p>
        </p:txBody>
      </p:sp>
      <p:sp>
        <p:nvSpPr>
          <p:cNvPr id="8" name="Content Placeholder 62">
            <a:extLst>
              <a:ext uri="{FF2B5EF4-FFF2-40B4-BE49-F238E27FC236}">
                <a16:creationId xmlns:a16="http://schemas.microsoft.com/office/drawing/2014/main" id="{A81B4B21-E8E9-F985-6680-1638AD79701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559625" y="3016979"/>
            <a:ext cx="3106696" cy="175272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sz="2400" b="1" i="0">
                <a:latin typeface="TT Commons Pro DemiBold" panose="020B0103030102020204" pitchFamily="34" charset="0"/>
              </a:defRPr>
            </a:lvl1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9" name="Content Placeholder 62">
            <a:extLst>
              <a:ext uri="{FF2B5EF4-FFF2-40B4-BE49-F238E27FC236}">
                <a16:creationId xmlns:a16="http://schemas.microsoft.com/office/drawing/2014/main" id="{B275A33C-6A1F-72D1-E6A1-6331873A85C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59624" y="4883066"/>
            <a:ext cx="3106697" cy="83737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None/>
              <a:tabLst/>
              <a:defRPr b="0" i="0">
                <a:latin typeface="Neue Haas Grotesk Text Pro" panose="020B0504020202020204" pitchFamily="34" charset="77"/>
              </a:defRPr>
            </a:lvl1pPr>
          </a:lstStyle>
          <a:p>
            <a:pPr lvl="0"/>
            <a:r>
              <a:rPr lang="en-US"/>
              <a:t>Who said 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833F4-795F-FB51-344B-4D6A8A6CF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948553"/>
            <a:ext cx="11007778" cy="4748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478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C48440-4D18-785B-1F08-242E50D0D645}"/>
              </a:ext>
            </a:extLst>
          </p:cNvPr>
          <p:cNvSpPr/>
          <p:nvPr userDrawn="1"/>
        </p:nvSpPr>
        <p:spPr>
          <a:xfrm>
            <a:off x="323850" y="304800"/>
            <a:ext cx="11544300" cy="6115050"/>
          </a:xfrm>
          <a:prstGeom prst="rect">
            <a:avLst/>
          </a:prstGeom>
          <a:gradFill>
            <a:gsLst>
              <a:gs pos="100000">
                <a:schemeClr val="accent2"/>
              </a:gs>
              <a:gs pos="87000">
                <a:srgbClr val="236888"/>
              </a:gs>
              <a:gs pos="43000">
                <a:srgbClr val="15516C"/>
              </a:gs>
              <a:gs pos="0">
                <a:schemeClr val="tx1"/>
              </a:gs>
            </a:gsLst>
            <a:lin ang="2700000" scaled="1"/>
          </a:gra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F981AF0-80EE-6780-A4CB-B3005D266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0" y="2829306"/>
            <a:ext cx="4241169" cy="942456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EB551FE-D969-F156-45DE-F1158B35B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3911261"/>
            <a:ext cx="3189608" cy="3485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200" b="1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0128B04-84EE-EBF7-39D0-F296994CC5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4206233"/>
            <a:ext cx="3189608" cy="34851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lnSpc>
                <a:spcPct val="100000"/>
              </a:lnSpc>
              <a:defRPr lang="en-US" sz="12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6F74C6-E00B-6154-B142-E635A60E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056" y="1082892"/>
            <a:ext cx="11447885" cy="470923"/>
          </a:xfrm>
        </p:spPr>
        <p:txBody>
          <a:bodyPr>
            <a:normAutofit/>
          </a:bodyPr>
          <a:lstStyle>
            <a:lvl1pPr algn="ctr">
              <a:defRPr sz="3200" b="1" spc="-15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E2E813F-6F6B-9F57-5F06-8101854B737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919333" y="2120149"/>
            <a:ext cx="2487555" cy="2986443"/>
          </a:xfrm>
          <a:custGeom>
            <a:avLst/>
            <a:gdLst>
              <a:gd name="connsiteX0" fmla="*/ 123471 w 3796750"/>
              <a:gd name="connsiteY0" fmla="*/ 0 h 3504796"/>
              <a:gd name="connsiteX1" fmla="*/ 3659682 w 3796750"/>
              <a:gd name="connsiteY1" fmla="*/ 0 h 3504796"/>
              <a:gd name="connsiteX2" fmla="*/ 3796750 w 3796750"/>
              <a:gd name="connsiteY2" fmla="*/ 126076 h 3504796"/>
              <a:gd name="connsiteX3" fmla="*/ 3796750 w 3796750"/>
              <a:gd name="connsiteY3" fmla="*/ 3378720 h 3504796"/>
              <a:gd name="connsiteX4" fmla="*/ 3659682 w 3796750"/>
              <a:gd name="connsiteY4" fmla="*/ 3504796 h 3504796"/>
              <a:gd name="connsiteX5" fmla="*/ 123471 w 3796750"/>
              <a:gd name="connsiteY5" fmla="*/ 3504796 h 3504796"/>
              <a:gd name="connsiteX6" fmla="*/ 26550 w 3796750"/>
              <a:gd name="connsiteY6" fmla="*/ 3467869 h 3504796"/>
              <a:gd name="connsiteX7" fmla="*/ 0 w 3796750"/>
              <a:gd name="connsiteY7" fmla="*/ 3431649 h 3504796"/>
              <a:gd name="connsiteX8" fmla="*/ 0 w 3796750"/>
              <a:gd name="connsiteY8" fmla="*/ 73147 h 3504796"/>
              <a:gd name="connsiteX9" fmla="*/ 26550 w 3796750"/>
              <a:gd name="connsiteY9" fmla="*/ 36927 h 3504796"/>
              <a:gd name="connsiteX10" fmla="*/ 123471 w 3796750"/>
              <a:gd name="connsiteY10" fmla="*/ 0 h 3504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6750" h="3504796">
                <a:moveTo>
                  <a:pt x="123471" y="0"/>
                </a:moveTo>
                <a:lnTo>
                  <a:pt x="3659682" y="0"/>
                </a:lnTo>
                <a:cubicBezTo>
                  <a:pt x="3735382" y="0"/>
                  <a:pt x="3796750" y="56447"/>
                  <a:pt x="3796750" y="126076"/>
                </a:cubicBezTo>
                <a:lnTo>
                  <a:pt x="3796750" y="3378720"/>
                </a:lnTo>
                <a:cubicBezTo>
                  <a:pt x="3796750" y="3448349"/>
                  <a:pt x="3735382" y="3504796"/>
                  <a:pt x="3659682" y="3504796"/>
                </a:cubicBezTo>
                <a:lnTo>
                  <a:pt x="123471" y="3504796"/>
                </a:lnTo>
                <a:cubicBezTo>
                  <a:pt x="85621" y="3504796"/>
                  <a:pt x="51354" y="3490684"/>
                  <a:pt x="26550" y="3467869"/>
                </a:cubicBezTo>
                <a:lnTo>
                  <a:pt x="0" y="3431649"/>
                </a:lnTo>
                <a:lnTo>
                  <a:pt x="0" y="73147"/>
                </a:lnTo>
                <a:lnTo>
                  <a:pt x="26550" y="36927"/>
                </a:lnTo>
                <a:cubicBezTo>
                  <a:pt x="51354" y="14112"/>
                  <a:pt x="85621" y="0"/>
                  <a:pt x="123471" y="0"/>
                </a:cubicBezTo>
                <a:close/>
              </a:path>
            </a:pathLst>
          </a:custGeom>
          <a:pattFill prst="openDmnd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1) Add picture 2) Send to back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C6D189A-EC33-914F-C332-F6CB06F6FBC3}"/>
              </a:ext>
            </a:extLst>
          </p:cNvPr>
          <p:cNvGrpSpPr/>
          <p:nvPr userDrawn="1"/>
        </p:nvGrpSpPr>
        <p:grpSpPr>
          <a:xfrm>
            <a:off x="6096000" y="2431770"/>
            <a:ext cx="1126435" cy="204000"/>
            <a:chOff x="5897217" y="1073426"/>
            <a:chExt cx="1683026" cy="304800"/>
          </a:xfrm>
          <a:solidFill>
            <a:schemeClr val="accent3"/>
          </a:solidFill>
        </p:grpSpPr>
        <p:sp>
          <p:nvSpPr>
            <p:cNvPr id="7" name="5-Point Star 6">
              <a:extLst>
                <a:ext uri="{FF2B5EF4-FFF2-40B4-BE49-F238E27FC236}">
                  <a16:creationId xmlns:a16="http://schemas.microsoft.com/office/drawing/2014/main" id="{9EEFBFA7-2764-4BA0-074B-E398E7D8545E}"/>
                </a:ext>
              </a:extLst>
            </p:cNvPr>
            <p:cNvSpPr/>
            <p:nvPr userDrawn="1"/>
          </p:nvSpPr>
          <p:spPr>
            <a:xfrm>
              <a:off x="5897217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7">
              <a:extLst>
                <a:ext uri="{FF2B5EF4-FFF2-40B4-BE49-F238E27FC236}">
                  <a16:creationId xmlns:a16="http://schemas.microsoft.com/office/drawing/2014/main" id="{8DE59C1A-44D5-2BD9-1FC3-84A4DA5D88B0}"/>
                </a:ext>
              </a:extLst>
            </p:cNvPr>
            <p:cNvSpPr/>
            <p:nvPr userDrawn="1"/>
          </p:nvSpPr>
          <p:spPr>
            <a:xfrm>
              <a:off x="6241774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5-Point Star 8">
              <a:extLst>
                <a:ext uri="{FF2B5EF4-FFF2-40B4-BE49-F238E27FC236}">
                  <a16:creationId xmlns:a16="http://schemas.microsoft.com/office/drawing/2014/main" id="{529628AF-9994-B481-1B52-87A4FF83468C}"/>
                </a:ext>
              </a:extLst>
            </p:cNvPr>
            <p:cNvSpPr/>
            <p:nvPr userDrawn="1"/>
          </p:nvSpPr>
          <p:spPr>
            <a:xfrm>
              <a:off x="6586330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5-Point Star 9">
              <a:extLst>
                <a:ext uri="{FF2B5EF4-FFF2-40B4-BE49-F238E27FC236}">
                  <a16:creationId xmlns:a16="http://schemas.microsoft.com/office/drawing/2014/main" id="{25685360-95EA-A499-5E9A-AF2C1F684230}"/>
                </a:ext>
              </a:extLst>
            </p:cNvPr>
            <p:cNvSpPr/>
            <p:nvPr userDrawn="1"/>
          </p:nvSpPr>
          <p:spPr>
            <a:xfrm>
              <a:off x="6930887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5-Point Star 10">
              <a:extLst>
                <a:ext uri="{FF2B5EF4-FFF2-40B4-BE49-F238E27FC236}">
                  <a16:creationId xmlns:a16="http://schemas.microsoft.com/office/drawing/2014/main" id="{24914EB5-178A-4A38-27BF-74CE6D8FAD7E}"/>
                </a:ext>
              </a:extLst>
            </p:cNvPr>
            <p:cNvSpPr/>
            <p:nvPr userDrawn="1"/>
          </p:nvSpPr>
          <p:spPr>
            <a:xfrm>
              <a:off x="7275443" y="1073426"/>
              <a:ext cx="304800" cy="304800"/>
            </a:xfrm>
            <a:prstGeom prst="star5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F1CA41-BB24-D833-445B-BE4C6C16498C}"/>
              </a:ext>
            </a:extLst>
          </p:cNvPr>
          <p:cNvGrpSpPr/>
          <p:nvPr userDrawn="1"/>
        </p:nvGrpSpPr>
        <p:grpSpPr>
          <a:xfrm>
            <a:off x="-2398643" y="-321845"/>
            <a:ext cx="9288470" cy="9316035"/>
            <a:chOff x="516049" y="2118135"/>
            <a:chExt cx="4465981" cy="447923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D08F064-915F-0460-2DBF-7EEFC023E043}"/>
                </a:ext>
              </a:extLst>
            </p:cNvPr>
            <p:cNvSpPr/>
            <p:nvPr userDrawn="1"/>
          </p:nvSpPr>
          <p:spPr>
            <a:xfrm>
              <a:off x="516049" y="2118135"/>
              <a:ext cx="4465981" cy="4465981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6A078D8-A704-088D-4441-69F4C80D3BB1}"/>
                </a:ext>
              </a:extLst>
            </p:cNvPr>
            <p:cNvSpPr/>
            <p:nvPr userDrawn="1"/>
          </p:nvSpPr>
          <p:spPr>
            <a:xfrm>
              <a:off x="934734" y="2968759"/>
              <a:ext cx="3628610" cy="3628610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A4805BF-BB8B-0677-2D3B-9D7DFA650B49}"/>
                </a:ext>
              </a:extLst>
            </p:cNvPr>
            <p:cNvSpPr/>
            <p:nvPr userDrawn="1"/>
          </p:nvSpPr>
          <p:spPr>
            <a:xfrm>
              <a:off x="1353420" y="3806131"/>
              <a:ext cx="2791238" cy="2791238"/>
            </a:xfrm>
            <a:prstGeom prst="ellipse">
              <a:avLst/>
            </a:prstGeom>
            <a:noFill/>
            <a:ln w="3175">
              <a:solidFill>
                <a:schemeClr val="accent5">
                  <a:alpha val="29891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Graphic 10">
            <a:extLst>
              <a:ext uri="{FF2B5EF4-FFF2-40B4-BE49-F238E27FC236}">
                <a16:creationId xmlns:a16="http://schemas.microsoft.com/office/drawing/2014/main" id="{9FE7E4F8-E037-6DC5-BD93-066C85BF80E3}"/>
              </a:ext>
            </a:extLst>
          </p:cNvPr>
          <p:cNvSpPr/>
          <p:nvPr userDrawn="1"/>
        </p:nvSpPr>
        <p:spPr>
          <a:xfrm>
            <a:off x="6096000" y="4769469"/>
            <a:ext cx="1458437" cy="337124"/>
          </a:xfrm>
          <a:custGeom>
            <a:avLst/>
            <a:gdLst>
              <a:gd name="connsiteX0" fmla="*/ 3434025 w 3821025"/>
              <a:gd name="connsiteY0" fmla="*/ 0 h 774406"/>
              <a:gd name="connsiteX1" fmla="*/ 3821025 w 3821025"/>
              <a:gd name="connsiteY1" fmla="*/ 387001 h 774406"/>
              <a:gd name="connsiteX2" fmla="*/ 3821025 w 3821025"/>
              <a:gd name="connsiteY2" fmla="*/ 387406 h 774406"/>
              <a:gd name="connsiteX3" fmla="*/ 3434025 w 3821025"/>
              <a:gd name="connsiteY3" fmla="*/ 774406 h 774406"/>
              <a:gd name="connsiteX4" fmla="*/ 387001 w 3821025"/>
              <a:gd name="connsiteY4" fmla="*/ 774406 h 774406"/>
              <a:gd name="connsiteX5" fmla="*/ 0 w 3821025"/>
              <a:gd name="connsiteY5" fmla="*/ 387406 h 774406"/>
              <a:gd name="connsiteX6" fmla="*/ 0 w 3821025"/>
              <a:gd name="connsiteY6" fmla="*/ 387001 h 774406"/>
              <a:gd name="connsiteX7" fmla="*/ 387001 w 3821025"/>
              <a:gd name="connsiteY7" fmla="*/ 0 h 774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21025" h="774406">
                <a:moveTo>
                  <a:pt x="3434025" y="0"/>
                </a:moveTo>
                <a:cubicBezTo>
                  <a:pt x="3647759" y="0"/>
                  <a:pt x="3821025" y="173266"/>
                  <a:pt x="3821025" y="387001"/>
                </a:cubicBezTo>
                <a:lnTo>
                  <a:pt x="3821025" y="387406"/>
                </a:lnTo>
                <a:cubicBezTo>
                  <a:pt x="3821025" y="601140"/>
                  <a:pt x="3647759" y="774406"/>
                  <a:pt x="3434025" y="774406"/>
                </a:cubicBezTo>
                <a:lnTo>
                  <a:pt x="387001" y="774406"/>
                </a:lnTo>
                <a:cubicBezTo>
                  <a:pt x="173266" y="774406"/>
                  <a:pt x="0" y="601140"/>
                  <a:pt x="0" y="387406"/>
                </a:cubicBezTo>
                <a:lnTo>
                  <a:pt x="0" y="387001"/>
                </a:lnTo>
                <a:cubicBezTo>
                  <a:pt x="0" y="173266"/>
                  <a:pt x="173266" y="0"/>
                  <a:pt x="387001" y="0"/>
                </a:cubicBezTo>
                <a:close/>
              </a:path>
            </a:pathLst>
          </a:custGeom>
          <a:solidFill>
            <a:schemeClr val="accent1"/>
          </a:soli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B1BAF14-B307-00E9-B9C7-02C04BBF4F4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6093454" y="4844107"/>
            <a:ext cx="1458437" cy="23441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1400" b="1">
                <a:solidFill>
                  <a:schemeClr val="tx1"/>
                </a:solidFill>
                <a:latin typeface="TT Commons Pro" panose="020B0103030102020204" pitchFamily="34" charset="0"/>
              </a:defRPr>
            </a:lvl1pPr>
          </a:lstStyle>
          <a:p>
            <a:pPr lvl="0"/>
            <a:r>
              <a:rPr lang="en-US"/>
              <a:t>Read More</a:t>
            </a:r>
          </a:p>
        </p:txBody>
      </p:sp>
    </p:spTree>
    <p:extLst>
      <p:ext uri="{BB962C8B-B14F-4D97-AF65-F5344CB8AC3E}">
        <p14:creationId xmlns:p14="http://schemas.microsoft.com/office/powerpoint/2010/main" val="11605239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oxiWorks Cover">
    <p:bg>
      <p:bgPr>
        <a:solidFill>
          <a:schemeClr val="accent6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EE48326D-3FAD-3A94-4818-5DFD2CA74973}"/>
              </a:ext>
            </a:extLst>
          </p:cNvPr>
          <p:cNvSpPr txBox="1"/>
          <p:nvPr userDrawn="1"/>
        </p:nvSpPr>
        <p:spPr>
          <a:xfrm>
            <a:off x="1411356" y="1613118"/>
            <a:ext cx="9369288" cy="36317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500" b="1" i="0">
                <a:solidFill>
                  <a:schemeClr val="bg1"/>
                </a:solidFill>
                <a:latin typeface="TT Commons Pro" panose="020B0103030102020204" pitchFamily="34" charset="0"/>
              </a:rPr>
              <a:t>Closing Slides</a:t>
            </a:r>
          </a:p>
        </p:txBody>
      </p:sp>
    </p:spTree>
    <p:extLst>
      <p:ext uri="{BB962C8B-B14F-4D97-AF65-F5344CB8AC3E}">
        <p14:creationId xmlns:p14="http://schemas.microsoft.com/office/powerpoint/2010/main" val="212328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 US">
    <p:bg>
      <p:bgPr>
        <a:gradFill flip="none" rotWithShape="1">
          <a:gsLst>
            <a:gs pos="14000">
              <a:srgbClr val="186886"/>
            </a:gs>
            <a:gs pos="0">
              <a:schemeClr val="accent2"/>
            </a:gs>
            <a:gs pos="60000">
              <a:srgbClr val="0D4259"/>
            </a:gs>
            <a:gs pos="26000">
              <a:srgbClr val="155D79"/>
            </a:gs>
            <a:gs pos="45000">
              <a:srgbClr val="115069"/>
            </a:gs>
            <a:gs pos="78000">
              <a:schemeClr val="tx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499975F7-3A56-1BBA-6A1B-69A42FC6B2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54"/>
            <a:ext cx="12202785" cy="68519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9D086-010B-6E54-AC53-534C7B9B2247}"/>
              </a:ext>
            </a:extLst>
          </p:cNvPr>
          <p:cNvGrpSpPr/>
          <p:nvPr userDrawn="1"/>
        </p:nvGrpSpPr>
        <p:grpSpPr>
          <a:xfrm>
            <a:off x="9478378" y="5692019"/>
            <a:ext cx="1884321" cy="652155"/>
            <a:chOff x="7489284" y="5591078"/>
            <a:chExt cx="1884321" cy="65215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8C30733-D415-27A8-4D8D-AD8D23A62E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89284" y="5595680"/>
              <a:ext cx="261912" cy="26191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C51EC27-2C22-DCB3-DB49-1844E9D5AD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8553" y="5595680"/>
              <a:ext cx="261912" cy="26191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361EF51-45BE-DE5A-C30F-41E047A62D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69572" y="5591078"/>
              <a:ext cx="264763" cy="264763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4F331336-B5C6-AED5-90A9-DB742BB13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11693" y="5605667"/>
              <a:ext cx="261912" cy="2619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326F8-005D-4F08-C721-A6374C0F4926}"/>
                </a:ext>
              </a:extLst>
            </p:cNvPr>
            <p:cNvSpPr txBox="1"/>
            <p:nvPr userDrawn="1"/>
          </p:nvSpPr>
          <p:spPr>
            <a:xfrm>
              <a:off x="7489284" y="5966234"/>
              <a:ext cx="188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@</a:t>
              </a:r>
              <a:r>
                <a:rPr lang="en-US" sz="1200" err="1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moxiworks</a:t>
              </a:r>
              <a:endParaRPr lang="en-US" sz="1200">
                <a:solidFill>
                  <a:schemeClr val="bg1"/>
                </a:solidFill>
                <a:latin typeface="Neue Haas Grotesk Text Pro" panose="020B0504020202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932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act US">
    <p:bg>
      <p:bgPr>
        <a:gradFill flip="none" rotWithShape="1">
          <a:gsLst>
            <a:gs pos="14000">
              <a:srgbClr val="186886"/>
            </a:gs>
            <a:gs pos="0">
              <a:schemeClr val="accent2"/>
            </a:gs>
            <a:gs pos="60000">
              <a:srgbClr val="0D4259"/>
            </a:gs>
            <a:gs pos="26000">
              <a:srgbClr val="155D79"/>
            </a:gs>
            <a:gs pos="45000">
              <a:srgbClr val="115069"/>
            </a:gs>
            <a:gs pos="78000">
              <a:schemeClr val="tx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white logo&#10;&#10;AI-generated content may be incorrect.">
            <a:extLst>
              <a:ext uri="{FF2B5EF4-FFF2-40B4-BE49-F238E27FC236}">
                <a16:creationId xmlns:a16="http://schemas.microsoft.com/office/drawing/2014/main" id="{499975F7-3A56-1BBA-6A1B-69A42FC6B2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054"/>
            <a:ext cx="12202785" cy="6851946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69D086-010B-6E54-AC53-534C7B9B2247}"/>
              </a:ext>
            </a:extLst>
          </p:cNvPr>
          <p:cNvGrpSpPr/>
          <p:nvPr userDrawn="1"/>
        </p:nvGrpSpPr>
        <p:grpSpPr>
          <a:xfrm>
            <a:off x="9478378" y="5692019"/>
            <a:ext cx="1884321" cy="652155"/>
            <a:chOff x="7489284" y="5591078"/>
            <a:chExt cx="1884321" cy="652155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98C30733-D415-27A8-4D8D-AD8D23A62E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89284" y="5595680"/>
              <a:ext cx="261912" cy="26191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C51EC27-2C22-DCB3-DB49-1844E9D5AD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28553" y="5595680"/>
              <a:ext cx="261912" cy="26191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9361EF51-45BE-DE5A-C30F-41E047A62D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69572" y="5591078"/>
              <a:ext cx="264763" cy="264763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4F331336-B5C6-AED5-90A9-DB742BB13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11693" y="5605667"/>
              <a:ext cx="261912" cy="26191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326F8-005D-4F08-C721-A6374C0F4926}"/>
                </a:ext>
              </a:extLst>
            </p:cNvPr>
            <p:cNvSpPr txBox="1"/>
            <p:nvPr userDrawn="1"/>
          </p:nvSpPr>
          <p:spPr>
            <a:xfrm>
              <a:off x="7489284" y="5966234"/>
              <a:ext cx="188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@</a:t>
              </a:r>
              <a:r>
                <a:rPr lang="en-US" sz="1200" err="1">
                  <a:solidFill>
                    <a:schemeClr val="bg1"/>
                  </a:solidFill>
                  <a:latin typeface="Neue Haas Grotesk Text Pro" panose="020B0504020202020204" pitchFamily="34" charset="77"/>
                </a:rPr>
                <a:t>moxiworks</a:t>
              </a:r>
              <a:endParaRPr lang="en-US" sz="1200">
                <a:solidFill>
                  <a:schemeClr val="bg1"/>
                </a:solidFill>
                <a:latin typeface="Neue Haas Grotesk Text Pro" panose="020B0504020202020204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F31272-4517-8D2E-2AE6-C1A522BA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1801" y="4117611"/>
            <a:ext cx="11328400" cy="474865"/>
          </a:xfr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2660226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5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F01E28-2471-C985-5E20-A23BDB95A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049" y="523511"/>
            <a:ext cx="11007778" cy="47486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FB9D4-3073-637D-4D19-BDFEEBDF79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6049" y="1129004"/>
            <a:ext cx="11007778" cy="504795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blue and green circle with black background&#10;&#10;AI-generated content may be incorrect.">
            <a:extLst>
              <a:ext uri="{FF2B5EF4-FFF2-40B4-BE49-F238E27FC236}">
                <a16:creationId xmlns:a16="http://schemas.microsoft.com/office/drawing/2014/main" id="{FB1ECBAE-7467-9E25-054D-D0CBE6A64D46}"/>
              </a:ext>
            </a:extLst>
          </p:cNvPr>
          <p:cNvPicPr>
            <a:picLocks noChangeAspect="1"/>
          </p:cNvPicPr>
          <p:nvPr userDrawn="1"/>
        </p:nvPicPr>
        <p:blipFill>
          <a:blip r:embed="rId56"/>
          <a:stretch>
            <a:fillRect/>
          </a:stretch>
        </p:blipFill>
        <p:spPr>
          <a:xfrm>
            <a:off x="242150" y="6510446"/>
            <a:ext cx="328504" cy="328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04BE76-1990-A283-A784-187C8A5BAA40}"/>
              </a:ext>
            </a:extLst>
          </p:cNvPr>
          <p:cNvSpPr txBox="1"/>
          <p:nvPr userDrawn="1"/>
        </p:nvSpPr>
        <p:spPr>
          <a:xfrm>
            <a:off x="9409277" y="6548546"/>
            <a:ext cx="25241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err="1">
                <a:solidFill>
                  <a:schemeClr val="tx1">
                    <a:alpha val="40290"/>
                  </a:schemeClr>
                </a:solidFill>
                <a:latin typeface="+mn-lt"/>
              </a:rPr>
              <a:t>moxiworks.com</a:t>
            </a:r>
            <a:endParaRPr lang="en-US" sz="900">
              <a:solidFill>
                <a:schemeClr val="tx1">
                  <a:alpha val="40290"/>
                </a:schemeClr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40399E-9FE0-8527-B61E-1E3450A4A12D}"/>
              </a:ext>
            </a:extLst>
          </p:cNvPr>
          <p:cNvSpPr txBox="1"/>
          <p:nvPr userDrawn="1"/>
        </p:nvSpPr>
        <p:spPr>
          <a:xfrm>
            <a:off x="4757875" y="6559282"/>
            <a:ext cx="25241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>
                <a:solidFill>
                  <a:schemeClr val="tx1">
                    <a:alpha val="40290"/>
                  </a:schemeClr>
                </a:solidFill>
                <a:latin typeface="+mn-lt"/>
              </a:rPr>
              <a:t>Find, Win, and Close More Deals</a:t>
            </a:r>
          </a:p>
        </p:txBody>
      </p:sp>
    </p:spTree>
    <p:extLst>
      <p:ext uri="{BB962C8B-B14F-4D97-AF65-F5344CB8AC3E}">
        <p14:creationId xmlns:p14="http://schemas.microsoft.com/office/powerpoint/2010/main" val="31122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823" r:id="rId2"/>
    <p:sldLayoutId id="2147483807" r:id="rId3"/>
    <p:sldLayoutId id="2147483809" r:id="rId4"/>
    <p:sldLayoutId id="2147483735" r:id="rId5"/>
    <p:sldLayoutId id="2147483806" r:id="rId6"/>
    <p:sldLayoutId id="2147483755" r:id="rId7"/>
    <p:sldLayoutId id="2147483756" r:id="rId8"/>
    <p:sldLayoutId id="2147483779" r:id="rId9"/>
    <p:sldLayoutId id="2147483752" r:id="rId10"/>
    <p:sldLayoutId id="2147483768" r:id="rId11"/>
    <p:sldLayoutId id="2147483715" r:id="rId12"/>
    <p:sldLayoutId id="2147483733" r:id="rId13"/>
    <p:sldLayoutId id="2147483757" r:id="rId14"/>
    <p:sldLayoutId id="2147483693" r:id="rId15"/>
    <p:sldLayoutId id="2147483804" r:id="rId16"/>
    <p:sldLayoutId id="2147483812" r:id="rId17"/>
    <p:sldLayoutId id="2147483811" r:id="rId18"/>
    <p:sldLayoutId id="2147483813" r:id="rId19"/>
    <p:sldLayoutId id="2147483810" r:id="rId20"/>
    <p:sldLayoutId id="2147483805" r:id="rId21"/>
    <p:sldLayoutId id="2147483791" r:id="rId22"/>
    <p:sldLayoutId id="2147483789" r:id="rId23"/>
    <p:sldLayoutId id="2147483781" r:id="rId24"/>
    <p:sldLayoutId id="2147483783" r:id="rId25"/>
    <p:sldLayoutId id="2147483787" r:id="rId26"/>
    <p:sldLayoutId id="2147483799" r:id="rId27"/>
    <p:sldLayoutId id="2147483777" r:id="rId28"/>
    <p:sldLayoutId id="2147483790" r:id="rId29"/>
    <p:sldLayoutId id="2147483778" r:id="rId30"/>
    <p:sldLayoutId id="2147483801" r:id="rId31"/>
    <p:sldLayoutId id="2147483765" r:id="rId32"/>
    <p:sldLayoutId id="2147483784" r:id="rId33"/>
    <p:sldLayoutId id="2147483803" r:id="rId34"/>
    <p:sldLayoutId id="2147483786" r:id="rId35"/>
    <p:sldLayoutId id="2147483815" r:id="rId36"/>
    <p:sldLayoutId id="2147483817" r:id="rId37"/>
    <p:sldLayoutId id="2147483816" r:id="rId38"/>
    <p:sldLayoutId id="2147483723" r:id="rId39"/>
    <p:sldLayoutId id="2147483705" r:id="rId40"/>
    <p:sldLayoutId id="2147483760" r:id="rId41"/>
    <p:sldLayoutId id="2147483794" r:id="rId42"/>
    <p:sldLayoutId id="2147483818" r:id="rId43"/>
    <p:sldLayoutId id="2147483819" r:id="rId44"/>
    <p:sldLayoutId id="2147483820" r:id="rId45"/>
    <p:sldLayoutId id="2147483821" r:id="rId46"/>
    <p:sldLayoutId id="2147483728" r:id="rId47"/>
    <p:sldLayoutId id="2147483758" r:id="rId48"/>
    <p:sldLayoutId id="2147483734" r:id="rId49"/>
    <p:sldLayoutId id="2147483738" r:id="rId50"/>
    <p:sldLayoutId id="2147483759" r:id="rId51"/>
    <p:sldLayoutId id="2147483814" r:id="rId52"/>
    <p:sldLayoutId id="2147483822" r:id="rId53"/>
    <p:sldLayoutId id="2147483825" r:id="rId5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spc="-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None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173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74520" indent="-137160" algn="l" defTabSz="914400" rtl="0" eaLnBrk="1" latinLnBrk="0" hangingPunct="1">
        <a:lnSpc>
          <a:spcPct val="100000"/>
        </a:lnSpc>
        <a:spcBef>
          <a:spcPts val="500"/>
        </a:spcBef>
        <a:spcAft>
          <a:spcPts val="400"/>
        </a:spcAft>
        <a:buClr>
          <a:schemeClr val="accent3"/>
        </a:buClr>
        <a:buFont typeface="Arial" panose="020B0604020202020204" pitchFamily="34" charset="0"/>
        <a:buChar char="•"/>
        <a:defRPr sz="105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>
          <p15:clr>
            <a:srgbClr val="F26B43"/>
          </p15:clr>
        </p15:guide>
        <p15:guide id="2" pos="726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 flipH="1">
            <a:off x="918125" y="2187785"/>
            <a:ext cx="45719" cy="33236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1318091" y="2170853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kern="0" spc="533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1318091" y="2634149"/>
            <a:ext cx="914400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333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RISE</a:t>
            </a:r>
            <a:endParaRPr lang="en-US" sz="5333" dirty="0"/>
          </a:p>
        </p:txBody>
      </p:sp>
      <p:sp>
        <p:nvSpPr>
          <p:cNvPr id="7" name="Text 5"/>
          <p:cNvSpPr/>
          <p:nvPr/>
        </p:nvSpPr>
        <p:spPr>
          <a:xfrm>
            <a:off x="1318091" y="3731429"/>
            <a:ext cx="9144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Intelligence, AI &amp; Core Navigation</a:t>
            </a:r>
            <a:endParaRPr lang="en-US" sz="2400" dirty="0">
              <a:solidFill>
                <a:schemeClr val="accent4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318091" y="4853093"/>
            <a:ext cx="34137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2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DURATION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318091" y="5145701"/>
            <a:ext cx="341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</a:t>
            </a:r>
            <a:endParaRPr lang="en-US" sz="1733" dirty="0"/>
          </a:p>
        </p:txBody>
      </p:sp>
      <p:sp>
        <p:nvSpPr>
          <p:cNvPr id="11" name="Text 9"/>
          <p:cNvSpPr/>
          <p:nvPr/>
        </p:nvSpPr>
        <p:spPr>
          <a:xfrm>
            <a:off x="5097611" y="4853093"/>
            <a:ext cx="3413760" cy="2682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kern="0" spc="2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97611" y="5145701"/>
            <a:ext cx="3413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 + guided exploration</a:t>
            </a:r>
            <a:endParaRPr lang="en-US" sz="1733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09600" y="1645920"/>
            <a:ext cx="10972800" cy="877824"/>
          </a:xfrm>
          <a:prstGeom prst="rect">
            <a:avLst/>
          </a:prstGeom>
          <a:solidFill>
            <a:srgbClr val="112D3E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792480" y="1694688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1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933" dirty="0"/>
          </a:p>
        </p:txBody>
      </p:sp>
      <p:sp>
        <p:nvSpPr>
          <p:cNvPr id="6" name="Shape 4"/>
          <p:cNvSpPr/>
          <p:nvPr/>
        </p:nvSpPr>
        <p:spPr>
          <a:xfrm>
            <a:off x="1584960" y="1816608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7" name="Text 5"/>
          <p:cNvSpPr/>
          <p:nvPr/>
        </p:nvSpPr>
        <p:spPr>
          <a:xfrm>
            <a:off x="1780032" y="1694688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</a:t>
            </a:r>
            <a:endParaRPr lang="en-US" sz="1867" dirty="0"/>
          </a:p>
        </p:txBody>
      </p:sp>
      <p:sp>
        <p:nvSpPr>
          <p:cNvPr id="8" name="Text 6"/>
          <p:cNvSpPr/>
          <p:nvPr/>
        </p:nvSpPr>
        <p:spPr>
          <a:xfrm>
            <a:off x="1780032" y="2084832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paradigm shift — from product suite to integrated AI platform</a:t>
            </a:r>
            <a:endParaRPr lang="en-US" sz="1467" dirty="0"/>
          </a:p>
        </p:txBody>
      </p:sp>
      <p:sp>
        <p:nvSpPr>
          <p:cNvPr id="9" name="Shape 7"/>
          <p:cNvSpPr/>
          <p:nvPr/>
        </p:nvSpPr>
        <p:spPr>
          <a:xfrm>
            <a:off x="609600" y="2645664"/>
            <a:ext cx="10972800" cy="877824"/>
          </a:xfrm>
          <a:prstGeom prst="rect">
            <a:avLst/>
          </a:prstGeom>
          <a:solidFill>
            <a:srgbClr val="0D2B3E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792480" y="2694432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1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933" dirty="0"/>
          </a:p>
        </p:txBody>
      </p:sp>
      <p:sp>
        <p:nvSpPr>
          <p:cNvPr id="11" name="Shape 9"/>
          <p:cNvSpPr/>
          <p:nvPr/>
        </p:nvSpPr>
        <p:spPr>
          <a:xfrm>
            <a:off x="1584960" y="2816352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1780032" y="2694432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Structure</a:t>
            </a:r>
            <a:endParaRPr lang="en-US" sz="1867" dirty="0"/>
          </a:p>
        </p:txBody>
      </p:sp>
      <p:sp>
        <p:nvSpPr>
          <p:cNvPr id="13" name="Text 11"/>
          <p:cNvSpPr/>
          <p:nvPr/>
        </p:nvSpPr>
        <p:spPr>
          <a:xfrm>
            <a:off x="1780032" y="3084576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Menu, navigation, removal of 'products' — everything is connected</a:t>
            </a:r>
            <a:endParaRPr lang="en-US" sz="1467" dirty="0"/>
          </a:p>
        </p:txBody>
      </p:sp>
      <p:sp>
        <p:nvSpPr>
          <p:cNvPr id="14" name="Shape 12"/>
          <p:cNvSpPr/>
          <p:nvPr/>
        </p:nvSpPr>
        <p:spPr>
          <a:xfrm>
            <a:off x="609600" y="3645408"/>
            <a:ext cx="10972800" cy="877824"/>
          </a:xfrm>
          <a:prstGeom prst="rect">
            <a:avLst/>
          </a:prstGeom>
          <a:solidFill>
            <a:srgbClr val="112D3E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92480" y="3694176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1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933" dirty="0"/>
          </a:p>
        </p:txBody>
      </p:sp>
      <p:sp>
        <p:nvSpPr>
          <p:cNvPr id="16" name="Shape 14"/>
          <p:cNvSpPr/>
          <p:nvPr/>
        </p:nvSpPr>
        <p:spPr>
          <a:xfrm>
            <a:off x="1584960" y="3816096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1780032" y="3694176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Propensity Data</a:t>
            </a:r>
            <a:endParaRPr lang="en-US" sz="1867" dirty="0"/>
          </a:p>
        </p:txBody>
      </p:sp>
      <p:sp>
        <p:nvSpPr>
          <p:cNvPr id="18" name="Text 16"/>
          <p:cNvSpPr/>
          <p:nvPr/>
        </p:nvSpPr>
        <p:spPr>
          <a:xfrm>
            <a:off x="1780032" y="4084320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RISE intelligence works and why richer contact data unlocks more</a:t>
            </a:r>
            <a:endParaRPr lang="en-US" sz="1467" dirty="0"/>
          </a:p>
        </p:txBody>
      </p:sp>
      <p:sp>
        <p:nvSpPr>
          <p:cNvPr id="19" name="Shape 17"/>
          <p:cNvSpPr/>
          <p:nvPr/>
        </p:nvSpPr>
        <p:spPr>
          <a:xfrm>
            <a:off x="609600" y="4645152"/>
            <a:ext cx="10972800" cy="877824"/>
          </a:xfrm>
          <a:prstGeom prst="rect">
            <a:avLst/>
          </a:prstGeom>
          <a:solidFill>
            <a:srgbClr val="0D2B3E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792480" y="4693920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1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933" dirty="0"/>
          </a:p>
        </p:txBody>
      </p:sp>
      <p:sp>
        <p:nvSpPr>
          <p:cNvPr id="21" name="Shape 19"/>
          <p:cNvSpPr/>
          <p:nvPr/>
        </p:nvSpPr>
        <p:spPr>
          <a:xfrm>
            <a:off x="1584960" y="4815840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2" name="Text 20"/>
          <p:cNvSpPr/>
          <p:nvPr/>
        </p:nvSpPr>
        <p:spPr>
          <a:xfrm>
            <a:off x="1780032" y="4693920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deep dive</a:t>
            </a:r>
            <a:endParaRPr lang="en-US" sz="1867" dirty="0"/>
          </a:p>
        </p:txBody>
      </p:sp>
      <p:sp>
        <p:nvSpPr>
          <p:cNvPr id="23" name="Text 21"/>
          <p:cNvSpPr/>
          <p:nvPr/>
        </p:nvSpPr>
        <p:spPr>
          <a:xfrm>
            <a:off x="1780032" y="5084064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Opportunities, schedule, database health, and the AI Agent</a:t>
            </a:r>
            <a:endParaRPr lang="en-US" sz="1467" dirty="0"/>
          </a:p>
        </p:txBody>
      </p:sp>
      <p:sp>
        <p:nvSpPr>
          <p:cNvPr id="24" name="Shape 22"/>
          <p:cNvSpPr/>
          <p:nvPr/>
        </p:nvSpPr>
        <p:spPr>
          <a:xfrm>
            <a:off x="609600" y="5644896"/>
            <a:ext cx="10972800" cy="877824"/>
          </a:xfrm>
          <a:prstGeom prst="rect">
            <a:avLst/>
          </a:prstGeom>
          <a:solidFill>
            <a:srgbClr val="112D3E"/>
          </a:solidFill>
          <a:ln w="6350">
            <a:solidFill>
              <a:srgbClr val="1A4A5E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Text 23"/>
          <p:cNvSpPr/>
          <p:nvPr/>
        </p:nvSpPr>
        <p:spPr>
          <a:xfrm>
            <a:off x="792480" y="5693664"/>
            <a:ext cx="670560" cy="755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1BA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933" dirty="0"/>
          </a:p>
        </p:txBody>
      </p:sp>
      <p:sp>
        <p:nvSpPr>
          <p:cNvPr id="26" name="Shape 24"/>
          <p:cNvSpPr/>
          <p:nvPr/>
        </p:nvSpPr>
        <p:spPr>
          <a:xfrm>
            <a:off x="1584960" y="5815584"/>
            <a:ext cx="48768" cy="536448"/>
          </a:xfrm>
          <a:prstGeom prst="rect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1780032" y="5693664"/>
            <a:ext cx="390144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 deep dive</a:t>
            </a:r>
            <a:endParaRPr lang="en-US" sz="1867" dirty="0"/>
          </a:p>
        </p:txBody>
      </p:sp>
      <p:sp>
        <p:nvSpPr>
          <p:cNvPr id="28" name="Text 26"/>
          <p:cNvSpPr/>
          <p:nvPr/>
        </p:nvSpPr>
        <p:spPr>
          <a:xfrm>
            <a:off x="1780032" y="6083808"/>
            <a:ext cx="9509760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7EC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Overview, SmartGroups, tags, pipeline view, and contact records</a:t>
            </a:r>
            <a:endParaRPr lang="en-US" sz="1467" dirty="0"/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575AB0F2-50A2-4938-81C9-0467016E8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49" y="592936"/>
            <a:ext cx="3159592" cy="90668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16901-BF18-FDB9-15ED-6100E2944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>
            <a:extLst>
              <a:ext uri="{FF2B5EF4-FFF2-40B4-BE49-F238E27FC236}">
                <a16:creationId xmlns:a16="http://schemas.microsoft.com/office/drawing/2014/main" id="{32916D21-7CB8-0EE5-27F9-D04B32A85C63}"/>
              </a:ext>
            </a:extLst>
          </p:cNvPr>
          <p:cNvSpPr/>
          <p:nvPr/>
        </p:nvSpPr>
        <p:spPr>
          <a:xfrm flipH="1">
            <a:off x="918125" y="2187785"/>
            <a:ext cx="45719" cy="33236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11AF1E6-6724-CD89-DA05-36B942DE506E}"/>
              </a:ext>
            </a:extLst>
          </p:cNvPr>
          <p:cNvSpPr/>
          <p:nvPr/>
        </p:nvSpPr>
        <p:spPr>
          <a:xfrm>
            <a:off x="1318091" y="2170853"/>
            <a:ext cx="487680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b="1" kern="0" spc="533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</a:t>
            </a:r>
            <a:endParaRPr lang="en-US" sz="1467" dirty="0">
              <a:solidFill>
                <a:schemeClr val="accent1"/>
              </a:solidFill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17AE3CA-F138-CEDA-C2D1-6B939F44E161}"/>
              </a:ext>
            </a:extLst>
          </p:cNvPr>
          <p:cNvSpPr/>
          <p:nvPr/>
        </p:nvSpPr>
        <p:spPr>
          <a:xfrm>
            <a:off x="1318091" y="2634149"/>
            <a:ext cx="9144000" cy="103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333" b="1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In Product Demo</a:t>
            </a:r>
            <a:endParaRPr lang="en-US" sz="5333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0BACF54-8FE8-3036-97EA-84173FB1F19E}"/>
              </a:ext>
            </a:extLst>
          </p:cNvPr>
          <p:cNvSpPr/>
          <p:nvPr/>
        </p:nvSpPr>
        <p:spPr>
          <a:xfrm>
            <a:off x="1318091" y="3731429"/>
            <a:ext cx="9144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 and contacts deep dive</a:t>
            </a:r>
            <a:endParaRPr lang="en-US" sz="24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9600" y="670560"/>
            <a:ext cx="7315200" cy="67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2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4267" dirty="0"/>
          </a:p>
        </p:txBody>
      </p:sp>
      <p:sp>
        <p:nvSpPr>
          <p:cNvPr id="5" name="Shape 3"/>
          <p:cNvSpPr/>
          <p:nvPr/>
        </p:nvSpPr>
        <p:spPr>
          <a:xfrm>
            <a:off x="609600" y="2011680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6" name="Text 4"/>
          <p:cNvSpPr/>
          <p:nvPr/>
        </p:nvSpPr>
        <p:spPr>
          <a:xfrm>
            <a:off x="609600" y="19994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58240" y="1950720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 is an integrated AI platform</a:t>
            </a:r>
            <a:endParaRPr lang="en-US" sz="1733" dirty="0"/>
          </a:p>
        </p:txBody>
      </p:sp>
      <p:sp>
        <p:nvSpPr>
          <p:cNvPr id="8" name="Shape 6"/>
          <p:cNvSpPr/>
          <p:nvPr/>
        </p:nvSpPr>
        <p:spPr>
          <a:xfrm>
            <a:off x="609600" y="2694432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ext 7"/>
          <p:cNvSpPr/>
          <p:nvPr/>
        </p:nvSpPr>
        <p:spPr>
          <a:xfrm>
            <a:off x="609600" y="2682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158240" y="2633472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propensity data transforms a database into a prioritized action list</a:t>
            </a:r>
            <a:endParaRPr lang="en-US" sz="1733" dirty="0"/>
          </a:p>
        </p:txBody>
      </p:sp>
      <p:sp>
        <p:nvSpPr>
          <p:cNvPr id="11" name="Shape 9"/>
          <p:cNvSpPr/>
          <p:nvPr/>
        </p:nvSpPr>
        <p:spPr>
          <a:xfrm>
            <a:off x="609600" y="3377184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2" name="Text 10"/>
          <p:cNvSpPr/>
          <p:nvPr/>
        </p:nvSpPr>
        <p:spPr>
          <a:xfrm>
            <a:off x="60960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58240" y="3316224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Dashboard tells agents exactly who to contact and why every day</a:t>
            </a:r>
            <a:endParaRPr lang="en-US" sz="1733" dirty="0"/>
          </a:p>
        </p:txBody>
      </p:sp>
      <p:sp>
        <p:nvSpPr>
          <p:cNvPr id="14" name="Shape 12"/>
          <p:cNvSpPr/>
          <p:nvPr/>
        </p:nvSpPr>
        <p:spPr>
          <a:xfrm>
            <a:off x="609600" y="4059936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609600" y="40477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58240" y="3998976"/>
            <a:ext cx="8030916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Agent is proactive (surfaces opportunities) and reactive (answers questions)</a:t>
            </a:r>
            <a:endParaRPr lang="en-US" sz="1733" dirty="0"/>
          </a:p>
        </p:txBody>
      </p:sp>
      <p:sp>
        <p:nvSpPr>
          <p:cNvPr id="17" name="Shape 15"/>
          <p:cNvSpPr/>
          <p:nvPr/>
        </p:nvSpPr>
        <p:spPr>
          <a:xfrm>
            <a:off x="609600" y="4742688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609600" y="47304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58240" y="4681728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Contacts with richer data → better AI scoring → better recommendations</a:t>
            </a:r>
            <a:endParaRPr lang="en-US" sz="1733" dirty="0"/>
          </a:p>
        </p:txBody>
      </p:sp>
      <p:sp>
        <p:nvSpPr>
          <p:cNvPr id="20" name="Shape 18"/>
          <p:cNvSpPr/>
          <p:nvPr/>
        </p:nvSpPr>
        <p:spPr>
          <a:xfrm>
            <a:off x="609600" y="5425440"/>
            <a:ext cx="365760" cy="365760"/>
          </a:xfrm>
          <a:prstGeom prst="ellipse">
            <a:avLst/>
          </a:prstGeom>
          <a:solidFill>
            <a:srgbClr val="3EC878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21" name="Text 19"/>
          <p:cNvSpPr/>
          <p:nvPr/>
        </p:nvSpPr>
        <p:spPr>
          <a:xfrm>
            <a:off x="609600" y="5413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0D2B3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58240" y="5364480"/>
            <a:ext cx="6705600" cy="48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3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view + SmartGroups make the contact database actionable</a:t>
            </a:r>
            <a:endParaRPr lang="en-US" sz="1733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"/>
</p:tagLst>
</file>

<file path=ppt/theme/theme1.xml><?xml version="1.0" encoding="utf-8"?>
<a:theme xmlns:a="http://schemas.openxmlformats.org/drawingml/2006/main" name="MoxiTheme2023">
  <a:themeElements>
    <a:clrScheme name="MoxiWorks 2025 Colors">
      <a:dk1>
        <a:srgbClr val="0A364B"/>
      </a:dk1>
      <a:lt1>
        <a:srgbClr val="FFFFFF"/>
      </a:lt1>
      <a:dk2>
        <a:srgbClr val="0A364B"/>
      </a:dk2>
      <a:lt2>
        <a:srgbClr val="2876CC"/>
      </a:lt2>
      <a:accent1>
        <a:srgbClr val="86F59A"/>
      </a:accent1>
      <a:accent2>
        <a:srgbClr val="1F82A5"/>
      </a:accent2>
      <a:accent3>
        <a:srgbClr val="34A9FF"/>
      </a:accent3>
      <a:accent4>
        <a:srgbClr val="AFD6E6"/>
      </a:accent4>
      <a:accent5>
        <a:srgbClr val="EFF7FA"/>
      </a:accent5>
      <a:accent6>
        <a:srgbClr val="EDEBE2"/>
      </a:accent6>
      <a:hlink>
        <a:srgbClr val="34A9FF"/>
      </a:hlink>
      <a:folHlink>
        <a:srgbClr val="2876CC"/>
      </a:folHlink>
    </a:clrScheme>
    <a:fontScheme name="Test">
      <a:majorFont>
        <a:latin typeface="TT Commons Pro Demi Bold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6D43BB9E-FB13-CF4A-8901-7940BB06FD5D}" vid="{076319D9-349F-D349-A05D-F3625FDCD5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BB2A1A7-F2FA-FF45-9D2C-38946F1D590C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8717655f-6d90-4352-ae8b-7fe673875577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5e4bb0-2287-4ca5-8671-a8967ceeeb1f" xsi:nil="true"/>
    <lcf76f155ced4ddcb4097134ff3c332f xmlns="8649f545-2b71-4f34-8790-95b43d70809b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19FAF75D57474AAD6D24262A911DD7" ma:contentTypeVersion="18" ma:contentTypeDescription="Create a new document." ma:contentTypeScope="" ma:versionID="69521daf6a5c2c19ac17fb78adfdcf82">
  <xsd:schema xmlns:xsd="http://www.w3.org/2001/XMLSchema" xmlns:xs="http://www.w3.org/2001/XMLSchema" xmlns:p="http://schemas.microsoft.com/office/2006/metadata/properties" xmlns:ns2="8649f545-2b71-4f34-8790-95b43d70809b" xmlns:ns3="8e5e4bb0-2287-4ca5-8671-a8967ceeeb1f" targetNamespace="http://schemas.microsoft.com/office/2006/metadata/properties" ma:root="true" ma:fieldsID="cd5fd434aff03fed7c1116907c54f04e" ns2:_="" ns3:_="">
    <xsd:import namespace="8649f545-2b71-4f34-8790-95b43d70809b"/>
    <xsd:import namespace="8e5e4bb0-2287-4ca5-8671-a8967ceeeb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9f545-2b71-4f34-8790-95b43d7080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253d1c5-b1be-4575-9fed-6e419a893f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5e4bb0-2287-4ca5-8671-a8967ceeeb1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938e1ee-3c3e-4db5-9fe5-cd5bdbe578f8}" ma:internalName="TaxCatchAll" ma:showField="CatchAllData" ma:web="8e5e4bb0-2287-4ca5-8671-a8967ceeeb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D8B5693-D46A-4FE4-AD60-6C7B0FBC3AF6}">
  <ds:schemaRefs>
    <ds:schemaRef ds:uri="8649f545-2b71-4f34-8790-95b43d70809b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  <ds:schemaRef ds:uri="http://schemas.openxmlformats.org/package/2006/metadata/core-properties"/>
    <ds:schemaRef ds:uri="8e5e4bb0-2287-4ca5-8671-a8967ceeeb1f"/>
  </ds:schemaRefs>
</ds:datastoreItem>
</file>

<file path=customXml/itemProps2.xml><?xml version="1.0" encoding="utf-8"?>
<ds:datastoreItem xmlns:ds="http://schemas.openxmlformats.org/officeDocument/2006/customXml" ds:itemID="{FD277F36-B657-4CAD-A8DC-50AFF72C57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49A12D-1A6D-4566-8DE4-624DFA0712F1}">
  <ds:schemaRefs>
    <ds:schemaRef ds:uri="8649f545-2b71-4f34-8790-95b43d70809b"/>
    <ds:schemaRef ds:uri="8e5e4bb0-2287-4ca5-8671-a8967ceeeb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53c6642-8ba2-425e-a3b3-874330d2a4d6}" enabled="0" method="" siteId="{153c6642-8ba2-425e-a3b3-874330d2a4d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MoxiTheme2023</Template>
  <TotalTime>11712</TotalTime>
  <Words>181</Words>
  <Application>Microsoft Macintosh PowerPoint</Application>
  <PresentationFormat>Widescreen</PresentationFormat>
  <Paragraphs>42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TT Commons Pro DemiBold</vt:lpstr>
      <vt:lpstr>Arial</vt:lpstr>
      <vt:lpstr>TT Commons Pro</vt:lpstr>
      <vt:lpstr>TT Commons Pro Demi Bold</vt:lpstr>
      <vt:lpstr>Calibri</vt:lpstr>
      <vt:lpstr>Neue Haas Grotesk Text Pro</vt:lpstr>
      <vt:lpstr>Aptos</vt:lpstr>
      <vt:lpstr>MoxiTheme2023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Cara O'Donnell</dc:creator>
  <cp:lastModifiedBy>Kelly Gesick</cp:lastModifiedBy>
  <cp:revision>6</cp:revision>
  <dcterms:created xsi:type="dcterms:W3CDTF">2025-07-11T18:32:17Z</dcterms:created>
  <dcterms:modified xsi:type="dcterms:W3CDTF">2026-06-25T20:04:24Z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0x0101005D19FAF75D57474AAD6D24262A911DD7</vt:lpwstr>
  </property>
  <property fmtid="{D5CDD505-2E9C-101B-9397-08002B2CF9AE}" pid="3" name="MediaServiceImageTags">
    <vt:lpwstr/>
  </property>
  <property fmtid="{D5CDD505-2E9C-101B-9397-08002B2CF9AE}" pid="4" name="ArticulateGUID">
    <vt:lpwstr>832881A2-4979-4BDE-A30A-8D93BE164A04</vt:lpwstr>
  </property>
  <property fmtid="{D5CDD505-2E9C-101B-9397-08002B2CF9AE}" pid="5" name="ArticulatePath">
    <vt:lpwstr>https://moxiworks.sharepoint.com/sites/MoxiWorks/Shared Documents/Marketing/2025 MoxiWorks Brand Assets/PPT Theme &amp; Template/[MAKE A COPY, THEN USE] 2025 MoxiWorks PPT Template</vt:lpwstr>
  </property>
</Properties>
</file>